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9" r:id="rId2"/>
    <p:sldId id="276" r:id="rId3"/>
    <p:sldId id="278" r:id="rId4"/>
    <p:sldId id="280" r:id="rId5"/>
    <p:sldId id="273" r:id="rId6"/>
    <p:sldId id="274" r:id="rId7"/>
    <p:sldId id="268" r:id="rId8"/>
    <p:sldId id="258" r:id="rId9"/>
    <p:sldId id="257" r:id="rId10"/>
    <p:sldId id="263" r:id="rId11"/>
    <p:sldId id="264" r:id="rId12"/>
    <p:sldId id="266" r:id="rId13"/>
    <p:sldId id="270" r:id="rId14"/>
    <p:sldId id="271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368" userDrawn="1">
          <p15:clr>
            <a:srgbClr val="A4A3A4"/>
          </p15:clr>
        </p15:guide>
        <p15:guide id="4" orient="horz" pos="4042" userDrawn="1">
          <p15:clr>
            <a:srgbClr val="A4A3A4"/>
          </p15:clr>
        </p15:guide>
        <p15:guide id="5" pos="7491" userDrawn="1">
          <p15:clr>
            <a:srgbClr val="A4A3A4"/>
          </p15:clr>
        </p15:guide>
        <p15:guide id="6" pos="1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D57E"/>
    <a:srgbClr val="8C1B1B"/>
    <a:srgbClr val="0D0D0D"/>
    <a:srgbClr val="F2784B"/>
    <a:srgbClr val="F2A25C"/>
    <a:srgbClr val="E9A978"/>
    <a:srgbClr val="B63A1E"/>
    <a:srgbClr val="BE5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504" y="240"/>
      </p:cViewPr>
      <p:guideLst>
        <p:guide orient="horz" pos="2160"/>
        <p:guide pos="3840"/>
        <p:guide orient="horz" pos="368"/>
        <p:guide orient="horz" pos="4042"/>
        <p:guide pos="7491"/>
        <p:guide pos="18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0E76A-2BDC-4BD6-BDC6-9219C309F24F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61C35-1309-4C9B-813E-A47C1B0ACE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60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965ED-47D0-04E1-A2B5-CA14E1EA9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B2ABEB6-C5E5-70CC-0187-7EAAAF5627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7ACBC1E-F9FE-B9C1-D88B-F3C1F61F3A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D4CED6-AB6D-7082-3D7A-F570EB4098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448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A337FB-5A4A-258F-43BE-4BDEA0C3C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3C2038F-F72B-EC40-2FEA-9CEC3D007B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FE31458-2779-81CF-4237-6591D0BACB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FA9DC-646D-769A-8EB8-237127C639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5926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E878E-E505-2051-E36D-1C9DC688B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2071FCD-9B72-74BF-1065-8A16F374A2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BAB07E2-16F6-A96A-8CF2-1AF0C10F13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BC9BAF-D586-AC9B-EAD3-2A79A31A14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9921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D9042-A44D-22EC-E8FD-66160C256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427F5BE-05EF-8FE9-ED89-37A3686632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C678C00-98F6-ADC4-E125-F954F6B6D0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55E1D1-60F4-165A-F0E3-4881400499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084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DAEEB-B9DE-ADEA-9F0C-0A28BAA89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C493240-B2F6-9A7E-E429-A441710FE4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B4C35EA-76E2-279D-18F5-296A906A7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3E9680-D9D0-543E-FA83-AA443786F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1C35-1309-4C9B-813E-A47C1B0ACE0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7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8513F-EDBB-618F-5E61-3F786192C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998179-2D1A-2FA9-BC93-EE7246EA4F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CFF59-5F45-2BAA-16FA-F0306BBBA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D46334-48BF-1F5D-610A-7056F76B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501C90-39FF-8DA8-FA97-8A45662E3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1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6B3688-885A-FB19-F6C2-5D8B480D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2B05C5-A5FD-839E-3AB5-2930DB0D47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28AE25-ADA8-BD06-D097-ACA4D8F72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BC631-E870-B673-DFFE-3EC7DD011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DFD5A2-F8E5-1072-E7B5-FA1BA2C4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30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79155E-0070-AF0E-E30B-029308995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D0F265-0B67-2349-52C9-853E2ED27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80F253-8569-8608-34F7-5122BB94B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E336CD-E377-5FFB-3713-14A46DCE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E5463-5E53-CF76-2B2A-DDC86B44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96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A9B5D1-76DE-39A9-CD40-F60FB189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4E9C1-416C-2737-9E4B-7B6558C0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C3C906-F144-F958-20CE-708EC7AD7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DAAB4-8FCC-E0A8-B63E-7FA10141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6883E5-7DC4-34BD-9AAE-01E14D3D2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7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62344-90A1-3DA0-486A-647E539F7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20BF-E308-F479-4C65-B5E5453E8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3AA2B3-5473-2303-2D2F-6AB1ACC4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BB17B4-6E6B-BF66-5E03-5D6607DA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1917F-8E5E-ECB4-6F79-DB77E40E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461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CB2DBB-A863-4D0E-77DF-D5CE7E11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4CB02E-B81E-BA36-9E44-F01949D99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6B19B0-974F-F4A9-A895-EA79A1AF2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1A01D6-0CC8-E804-5A26-06199A69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B9D04-841E-BADA-5FF7-A3CF7852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A357B-3577-AA6B-7389-BE61E451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408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BFA34-E030-323E-E106-5C6C141E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CECEE-B3A6-912C-A7D9-1AB944FE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83207F-1C29-91B4-0078-12BE8737F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863D2AD-5A89-8B0D-33CD-3B44F2B18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D6CB81-8697-480F-16F8-F01BF5621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A0C47D-CD74-A491-DB39-174A1E5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99F75A-2123-ECD4-0305-AF45DA7AC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7BB153A-D4EC-45D8-9165-523C6534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81A37A-1463-B651-E165-467584BA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9D25C7-4E21-3D75-51C2-676828D2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44145F-1B75-F272-1E07-98428A5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02EC28-706D-D5C5-3A92-5F8D3045B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53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52EBE5-4E6B-F832-C748-B5FBEBEC9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F37DD2-4AB1-3EA5-9ACD-1BD04D7C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7D7B12-FC86-66E2-1B79-5333AB34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801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F5300-F73A-80EC-F614-244182101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2E758-CE12-8222-EA8F-EEFB3FC69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804626-CE9F-9AB8-40DE-B0EFFB664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F9535-6230-CFA9-673D-AC92A18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EFDDB-AAE6-3BF5-E4D9-95F9AAB72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972445-9CEE-41AF-5103-0D9E0D265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241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C2D0A-50B9-09F8-AE96-F611623B3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FAB33C-6AB8-B449-3599-6024CD7E3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0D6640-FA97-1ECD-0A4E-A7A04835B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129D0B-031A-A922-EEA6-DA1795600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CCF396-2EE3-F405-3B69-BD40FAF1B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804142-BCD5-A297-89F8-DD929A58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540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E8D0ED-2345-7567-5323-F9496E85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F777B-C9CE-F1A9-BF32-F6912B4C0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B10DC5-0B03-1C80-82D3-0C64048A0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6341D4-2020-4B84-8309-CA9D94CC1D89}" type="datetimeFigureOut">
              <a:rPr lang="ko-KR" altLang="en-US" smtClean="0"/>
              <a:t>2024-11-23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91B5C-B4FC-070C-C747-DDAB7F0C9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1398E-7267-7DFD-46FD-A3D08C1F38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37F4BC-4105-447F-B255-B0B7AA1A29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03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970C3-C487-7636-85A6-DEFCCC097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구름, 나무, 눈, 텍스트이(가) 표시된 사진&#10;&#10;자동 생성된 설명">
            <a:extLst>
              <a:ext uri="{FF2B5EF4-FFF2-40B4-BE49-F238E27FC236}">
                <a16:creationId xmlns:a16="http://schemas.microsoft.com/office/drawing/2014/main" id="{111F4715-0862-9320-8A84-3FCED18AA2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91" r="4002" b="17595"/>
          <a:stretch/>
        </p:blipFill>
        <p:spPr>
          <a:xfrm flipH="1">
            <a:off x="-1" y="0"/>
            <a:ext cx="12191999" cy="6858000"/>
          </a:xfrm>
          <a:prstGeom prst="rect">
            <a:avLst/>
          </a:prstGeom>
          <a:ln w="28575">
            <a:noFill/>
          </a:ln>
          <a:effectLst>
            <a:softEdge rad="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82401A0-A0C1-BEBA-9015-2D921CD5D24D}"/>
              </a:ext>
            </a:extLst>
          </p:cNvPr>
          <p:cNvSpPr/>
          <p:nvPr/>
        </p:nvSpPr>
        <p:spPr>
          <a:xfrm>
            <a:off x="-1" y="0"/>
            <a:ext cx="12191999" cy="6858000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EA8A0F-96AE-1A2E-B8B8-C9AA578374CD}"/>
              </a:ext>
            </a:extLst>
          </p:cNvPr>
          <p:cNvSpPr txBox="1"/>
          <p:nvPr/>
        </p:nvSpPr>
        <p:spPr>
          <a:xfrm>
            <a:off x="4536116" y="2828123"/>
            <a:ext cx="31197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glow rad="127000">
                    <a:schemeClr val="tx1">
                      <a:alpha val="79000"/>
                    </a:schemeClr>
                  </a:glo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스페셜리스트 신규 클래스</a:t>
            </a:r>
            <a:endParaRPr lang="en-US" altLang="ko-KR" sz="2000" dirty="0">
              <a:solidFill>
                <a:schemeClr val="bg1"/>
              </a:solidFill>
              <a:effectLst>
                <a:glow rad="127000">
                  <a:schemeClr val="tx1">
                    <a:alpha val="79000"/>
                  </a:schemeClr>
                </a:glo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93011E-D9F6-8A71-6EE7-BE803520A773}"/>
              </a:ext>
            </a:extLst>
          </p:cNvPr>
          <p:cNvSpPr txBox="1"/>
          <p:nvPr/>
        </p:nvSpPr>
        <p:spPr>
          <a:xfrm>
            <a:off x="4902064" y="3593919"/>
            <a:ext cx="2315057" cy="107721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화령사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effectLst>
                  <a:glow rad="88900">
                    <a:srgbClr val="8C1B1B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빛의 계승자 Bold" panose="020B0600000101010101" pitchFamily="50" charset="-127"/>
                <a:ea typeface="빛의 계승자 Bold" panose="020B0600000101010101" pitchFamily="50" charset="-127"/>
                <a:cs typeface="Pretendard Variable Black" panose="02000003000000020004" pitchFamily="2" charset="-127"/>
              </a:rPr>
              <a:t>(Ember Spirit)</a:t>
            </a:r>
            <a:endParaRPr lang="en-US" altLang="ko-KR" sz="3600" dirty="0">
              <a:solidFill>
                <a:schemeClr val="bg1"/>
              </a:solidFill>
              <a:effectLst>
                <a:glow rad="88900">
                  <a:srgbClr val="8C1B1B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빛의 계승자 Bold" panose="020B0600000101010101" pitchFamily="50" charset="-127"/>
              <a:ea typeface="빛의 계승자 Bold" panose="020B0600000101010101" pitchFamily="50" charset="-127"/>
              <a:cs typeface="Pretendard Variable Black" panose="02000003000000020004" pitchFamily="2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F1DE5AD-8B6D-59CB-3E16-A70294F4C7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068" y="6437401"/>
            <a:ext cx="951865" cy="208946"/>
          </a:xfrm>
          <a:prstGeom prst="rect">
            <a:avLst/>
          </a:prstGeom>
          <a:effectLst>
            <a:glow rad="38100">
              <a:schemeClr val="tx1">
                <a:alpha val="77000"/>
              </a:schemeClr>
            </a:glow>
          </a:effectLst>
        </p:spPr>
      </p:pic>
      <p:pic>
        <p:nvPicPr>
          <p:cNvPr id="11" name="그림 10" descr="블랙, 어둠이(가) 표시된 사진&#10;&#10;자동 생성된 설명">
            <a:extLst>
              <a:ext uri="{FF2B5EF4-FFF2-40B4-BE49-F238E27FC236}">
                <a16:creationId xmlns:a16="http://schemas.microsoft.com/office/drawing/2014/main" id="{58AD8BAC-7F0D-8595-7045-30ABB61E35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35"/>
          <a:stretch/>
        </p:blipFill>
        <p:spPr>
          <a:xfrm>
            <a:off x="2973493" y="1074213"/>
            <a:ext cx="6172200" cy="1782041"/>
          </a:xfrm>
          <a:prstGeom prst="rect">
            <a:avLst/>
          </a:prstGeom>
          <a:effectLst>
            <a:glow rad="762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1007856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A9CAB3E0-2AC3-0686-9C82-FE1B8DF56489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FCCA7D1-463E-42FE-1C2B-80B5097299D5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C11C2B4-773B-4799-13E9-BB1B6C61F0CC}"/>
              </a:ext>
            </a:extLst>
          </p:cNvPr>
          <p:cNvSpPr/>
          <p:nvPr/>
        </p:nvSpPr>
        <p:spPr>
          <a:xfrm>
            <a:off x="6001732" y="2604154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BB86C31-3B5E-8FD0-5F38-B7911DD6491E}"/>
              </a:ext>
            </a:extLst>
          </p:cNvPr>
          <p:cNvSpPr/>
          <p:nvPr/>
        </p:nvSpPr>
        <p:spPr>
          <a:xfrm>
            <a:off x="6026870" y="3634033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C21C755-1EFD-DD81-7B3F-318E5B5C033C}"/>
              </a:ext>
            </a:extLst>
          </p:cNvPr>
          <p:cNvSpPr/>
          <p:nvPr/>
        </p:nvSpPr>
        <p:spPr>
          <a:xfrm>
            <a:off x="6444790" y="280211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3FFF920-BB2E-E7B3-76AB-370BEC518B92}"/>
              </a:ext>
            </a:extLst>
          </p:cNvPr>
          <p:cNvSpPr/>
          <p:nvPr/>
        </p:nvSpPr>
        <p:spPr>
          <a:xfrm>
            <a:off x="5597950" y="2835111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FF518E6-FB69-7121-897D-92FCAD7BD06C}"/>
              </a:ext>
            </a:extLst>
          </p:cNvPr>
          <p:cNvSpPr/>
          <p:nvPr/>
        </p:nvSpPr>
        <p:spPr>
          <a:xfrm>
            <a:off x="4306478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1A3413-BA12-81ED-B3B2-93FE1F2EE017}"/>
              </a:ext>
            </a:extLst>
          </p:cNvPr>
          <p:cNvSpPr/>
          <p:nvPr/>
        </p:nvSpPr>
        <p:spPr>
          <a:xfrm>
            <a:off x="7982932" y="735290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961BB22-E2FC-6B4D-9832-49BC69C2BEBD}"/>
              </a:ext>
            </a:extLst>
          </p:cNvPr>
          <p:cNvSpPr/>
          <p:nvPr/>
        </p:nvSpPr>
        <p:spPr>
          <a:xfrm>
            <a:off x="7982932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4DF5536-0E21-B543-1085-55841C594F7B}"/>
              </a:ext>
            </a:extLst>
          </p:cNvPr>
          <p:cNvSpPr/>
          <p:nvPr/>
        </p:nvSpPr>
        <p:spPr>
          <a:xfrm>
            <a:off x="4446309" y="592474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040F1D1-6265-3814-60EE-FA2AB7EAC098}"/>
              </a:ext>
            </a:extLst>
          </p:cNvPr>
          <p:cNvSpPr/>
          <p:nvPr/>
        </p:nvSpPr>
        <p:spPr>
          <a:xfrm>
            <a:off x="3038572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9CB9923-D474-EE0C-221A-E1DBB753278D}"/>
              </a:ext>
            </a:extLst>
          </p:cNvPr>
          <p:cNvSpPr/>
          <p:nvPr/>
        </p:nvSpPr>
        <p:spPr>
          <a:xfrm>
            <a:off x="9159710" y="3238107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1CF177A-488B-90CE-C75F-8761B5177D57}"/>
              </a:ext>
            </a:extLst>
          </p:cNvPr>
          <p:cNvSpPr/>
          <p:nvPr/>
        </p:nvSpPr>
        <p:spPr>
          <a:xfrm>
            <a:off x="5616805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1049F55-A922-F820-C8EC-87501182C94F}"/>
              </a:ext>
            </a:extLst>
          </p:cNvPr>
          <p:cNvSpPr/>
          <p:nvPr/>
        </p:nvSpPr>
        <p:spPr>
          <a:xfrm>
            <a:off x="6386659" y="3396006"/>
            <a:ext cx="138260" cy="3959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164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6D7E2-4765-EC97-02AC-5CB829F69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14C73875-DD7B-370A-A000-27A61553D967}"/>
              </a:ext>
            </a:extLst>
          </p:cNvPr>
          <p:cNvSpPr/>
          <p:nvPr/>
        </p:nvSpPr>
        <p:spPr>
          <a:xfrm>
            <a:off x="3176832" y="527900"/>
            <a:ext cx="5995448" cy="5995448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C78986B-1B64-D70D-99A6-15F36380C0DF}"/>
              </a:ext>
            </a:extLst>
          </p:cNvPr>
          <p:cNvSpPr/>
          <p:nvPr/>
        </p:nvSpPr>
        <p:spPr>
          <a:xfrm>
            <a:off x="5667080" y="3000080"/>
            <a:ext cx="857839" cy="85783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29B19D5-A9C7-B9B3-EBBE-BE6251821570}"/>
              </a:ext>
            </a:extLst>
          </p:cNvPr>
          <p:cNvSpPr/>
          <p:nvPr/>
        </p:nvSpPr>
        <p:spPr>
          <a:xfrm>
            <a:off x="5953026" y="250281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99E704B-9016-AC00-561D-5C7CC7496313}"/>
              </a:ext>
            </a:extLst>
          </p:cNvPr>
          <p:cNvSpPr/>
          <p:nvPr/>
        </p:nvSpPr>
        <p:spPr>
          <a:xfrm>
            <a:off x="5953026" y="355154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4D2B705-B23B-5B56-F722-49555C4297D3}"/>
              </a:ext>
            </a:extLst>
          </p:cNvPr>
          <p:cNvSpPr/>
          <p:nvPr/>
        </p:nvSpPr>
        <p:spPr>
          <a:xfrm>
            <a:off x="6452645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C985EAE-B7EA-1B0D-B2AB-1A9D1F5C8D62}"/>
              </a:ext>
            </a:extLst>
          </p:cNvPr>
          <p:cNvSpPr/>
          <p:nvPr/>
        </p:nvSpPr>
        <p:spPr>
          <a:xfrm>
            <a:off x="5417271" y="2923486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C7C3FFE-EBB7-B196-5597-27039B853A03}"/>
              </a:ext>
            </a:extLst>
          </p:cNvPr>
          <p:cNvSpPr/>
          <p:nvPr/>
        </p:nvSpPr>
        <p:spPr>
          <a:xfrm>
            <a:off x="4972247" y="1637903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EC54270-3F29-B712-D73E-0713C0EDCD9C}"/>
              </a:ext>
            </a:extLst>
          </p:cNvPr>
          <p:cNvSpPr/>
          <p:nvPr/>
        </p:nvSpPr>
        <p:spPr>
          <a:xfrm>
            <a:off x="7053607" y="1687690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BD231E02-CC8B-92D6-C84C-FA10FEFC4C5F}"/>
              </a:ext>
            </a:extLst>
          </p:cNvPr>
          <p:cNvSpPr/>
          <p:nvPr/>
        </p:nvSpPr>
        <p:spPr>
          <a:xfrm>
            <a:off x="7053607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27FB8B1-CA97-0127-7BFB-39929C0A5B8B}"/>
              </a:ext>
            </a:extLst>
          </p:cNvPr>
          <p:cNvSpPr/>
          <p:nvPr/>
        </p:nvSpPr>
        <p:spPr>
          <a:xfrm>
            <a:off x="4906653" y="4072967"/>
            <a:ext cx="285946" cy="6127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345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DBD9A10C-1383-F469-24D5-C1E479FAE125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261B08B-6AA5-07D4-84A5-B90242C7AC39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6C87A3E2-E442-5AF4-E623-5D88B567365C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29" name="직선 연결선 28">
                  <a:extLst>
                    <a:ext uri="{FF2B5EF4-FFF2-40B4-BE49-F238E27FC236}">
                      <a16:creationId xmlns:a16="http://schemas.microsoft.com/office/drawing/2014/main" id="{64C931F7-61C6-AEA0-1BD7-C003566A88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9418498-8339-BAD9-6785-2021ECFA90AB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6528AD98-FA4F-21B8-E819-7983ACF395D5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0193E363-38D7-48C7-5338-CAE40AE2EE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05B6D332-9F94-0A9F-3A9B-25409EC7E1B2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27" name="직선 연결선 26">
                  <a:extLst>
                    <a:ext uri="{FF2B5EF4-FFF2-40B4-BE49-F238E27FC236}">
                      <a16:creationId xmlns:a16="http://schemas.microsoft.com/office/drawing/2014/main" id="{F06D207C-9BA2-C0DA-470F-1EAE9A6D139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119D9532-0CA8-C596-0127-11920F7C41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981CDE34-0DEF-8DB9-2C33-C68A2B9868CE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23" name="직선 연결선 22">
                  <a:extLst>
                    <a:ext uri="{FF2B5EF4-FFF2-40B4-BE49-F238E27FC236}">
                      <a16:creationId xmlns:a16="http://schemas.microsoft.com/office/drawing/2014/main" id="{33D6D180-8E1A-BD07-E67F-B0C9143A25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10D7FC6E-11FA-A7B7-4E3A-4A755248386E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6D2AB27D-A900-5B53-B237-08B97CFF1C96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71F4BE89-9C4E-30F8-C045-98D45CB24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F2BF3D17-07AC-63FB-B260-42F8DD7D45E4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0B68C896-5F8E-1E09-1695-69D78876A355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2" name="다이아몬드 11">
                <a:extLst>
                  <a:ext uri="{FF2B5EF4-FFF2-40B4-BE49-F238E27FC236}">
                    <a16:creationId xmlns:a16="http://schemas.microsoft.com/office/drawing/2014/main" id="{3AD1DFF8-4CE6-0086-ADB7-490081B0E458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21E9A12B-D949-002D-6FED-459242B37393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다이아몬드 13">
                <a:extLst>
                  <a:ext uri="{FF2B5EF4-FFF2-40B4-BE49-F238E27FC236}">
                    <a16:creationId xmlns:a16="http://schemas.microsoft.com/office/drawing/2014/main" id="{B798BA49-331B-E537-8473-56E69679E495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다이아몬드 14">
                <a:extLst>
                  <a:ext uri="{FF2B5EF4-FFF2-40B4-BE49-F238E27FC236}">
                    <a16:creationId xmlns:a16="http://schemas.microsoft.com/office/drawing/2014/main" id="{C931E909-8395-DEEA-A1C0-55CFFC1AF008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6" name="다이아몬드 15">
                <a:extLst>
                  <a:ext uri="{FF2B5EF4-FFF2-40B4-BE49-F238E27FC236}">
                    <a16:creationId xmlns:a16="http://schemas.microsoft.com/office/drawing/2014/main" id="{DD9DBE35-45DC-B23B-4C0F-1BDC8A6A6CDC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pic>
        <p:nvPicPr>
          <p:cNvPr id="66" name="그림 65" descr="스크린샷, 텍스트, 직사각형, 디자인이(가) 표시된 사진&#10;&#10;자동 생성된 설명">
            <a:extLst>
              <a:ext uri="{FF2B5EF4-FFF2-40B4-BE49-F238E27FC236}">
                <a16:creationId xmlns:a16="http://schemas.microsoft.com/office/drawing/2014/main" id="{AF16A648-FDB5-285C-8708-5D62CA842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0" y="809625"/>
            <a:ext cx="12192000" cy="2619375"/>
          </a:xfrm>
          <a:prstGeom prst="rect">
            <a:avLst/>
          </a:prstGeom>
        </p:spPr>
      </p:pic>
      <p:grpSp>
        <p:nvGrpSpPr>
          <p:cNvPr id="31" name="그룹 30">
            <a:extLst>
              <a:ext uri="{FF2B5EF4-FFF2-40B4-BE49-F238E27FC236}">
                <a16:creationId xmlns:a16="http://schemas.microsoft.com/office/drawing/2014/main" id="{E9B5D5AC-1531-51F7-60B7-E44A2F39082A}"/>
              </a:ext>
            </a:extLst>
          </p:cNvPr>
          <p:cNvGrpSpPr/>
          <p:nvPr/>
        </p:nvGrpSpPr>
        <p:grpSpPr>
          <a:xfrm>
            <a:off x="0" y="5488368"/>
            <a:ext cx="12192000" cy="320149"/>
            <a:chOff x="0" y="6553239"/>
            <a:chExt cx="12192000" cy="32014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02A1EC7-D02A-BC3D-18FF-B88DF167A383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FA2B059-FE4D-7E94-A469-871A3EB59F11}"/>
                </a:ext>
              </a:extLst>
            </p:cNvPr>
            <p:cNvSpPr txBox="1"/>
            <p:nvPr/>
          </p:nvSpPr>
          <p:spPr>
            <a:xfrm>
              <a:off x="4605392" y="6627167"/>
              <a:ext cx="40908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8201DB-F3EB-8A61-F1FF-602F39034295}"/>
                </a:ext>
              </a:extLst>
            </p:cNvPr>
            <p:cNvSpPr txBox="1"/>
            <p:nvPr/>
          </p:nvSpPr>
          <p:spPr>
            <a:xfrm>
              <a:off x="7098976" y="6627167"/>
              <a:ext cx="56618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CB852D-2AE9-BA1D-1316-9F7B879954A2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A4401825-014C-C91C-BE27-2630D9106FBB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82C9D875-AFB5-5989-EA26-17ABF1D79718}"/>
                  </a:ext>
                </a:extLst>
              </p:cNvPr>
              <p:cNvGrpSpPr/>
              <p:nvPr/>
            </p:nvGrpSpPr>
            <p:grpSpPr>
              <a:xfrm>
                <a:off x="0" y="6553239"/>
                <a:ext cx="12192000" cy="54000"/>
                <a:chOff x="0" y="6553239"/>
                <a:chExt cx="12192000" cy="54000"/>
              </a:xfrm>
            </p:grpSpPr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A923002D-E57C-5B10-1898-2F565CE4C3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연결선 46">
                  <a:extLst>
                    <a:ext uri="{FF2B5EF4-FFF2-40B4-BE49-F238E27FC236}">
                      <a16:creationId xmlns:a16="http://schemas.microsoft.com/office/drawing/2014/main" id="{A3A6AC80-1727-9115-CB4B-F8B8CF211F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26200" y="6580239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직선 연결선 47">
                  <a:extLst>
                    <a:ext uri="{FF2B5EF4-FFF2-40B4-BE49-F238E27FC236}">
                      <a16:creationId xmlns:a16="http://schemas.microsoft.com/office/drawing/2014/main" id="{B8E61739-2A23-0599-1E7B-3222589E94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8478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68B1058A-BF6F-0B4B-2DDB-09757D4B52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6916" y="658023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0" name="다이아몬드 49">
                  <a:extLst>
                    <a:ext uri="{FF2B5EF4-FFF2-40B4-BE49-F238E27FC236}">
                      <a16:creationId xmlns:a16="http://schemas.microsoft.com/office/drawing/2014/main" id="{3FB86B58-0223-E80D-D488-49C2594CED62}"/>
                    </a:ext>
                  </a:extLst>
                </p:cNvPr>
                <p:cNvSpPr/>
                <p:nvPr/>
              </p:nvSpPr>
              <p:spPr>
                <a:xfrm>
                  <a:off x="8636531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1" name="다이아몬드 50">
                  <a:extLst>
                    <a:ext uri="{FF2B5EF4-FFF2-40B4-BE49-F238E27FC236}">
                      <a16:creationId xmlns:a16="http://schemas.microsoft.com/office/drawing/2014/main" id="{0B2492CB-4B50-95C4-DFC6-4B3FC14C23E9}"/>
                    </a:ext>
                  </a:extLst>
                </p:cNvPr>
                <p:cNvSpPr/>
                <p:nvPr/>
              </p:nvSpPr>
              <p:spPr>
                <a:xfrm>
                  <a:off x="11204062" y="655323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6A8C4972-E1A9-6FB2-FE57-F36C3D0CD1CC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5187448" cy="54000"/>
                <a:chOff x="931186" y="6553237"/>
                <a:chExt cx="5187448" cy="54000"/>
              </a:xfrm>
            </p:grpSpPr>
            <p:grpSp>
              <p:nvGrpSpPr>
                <p:cNvPr id="39" name="그룹 38">
                  <a:extLst>
                    <a:ext uri="{FF2B5EF4-FFF2-40B4-BE49-F238E27FC236}">
                      <a16:creationId xmlns:a16="http://schemas.microsoft.com/office/drawing/2014/main" id="{FA5C6939-4F1E-CA75-A004-A4E7A869BBDA}"/>
                    </a:ext>
                  </a:extLst>
                </p:cNvPr>
                <p:cNvGrpSpPr/>
                <p:nvPr/>
              </p:nvGrpSpPr>
              <p:grpSpPr>
                <a:xfrm>
                  <a:off x="3497103" y="6553237"/>
                  <a:ext cx="2621531" cy="54000"/>
                  <a:chOff x="3528469" y="6120209"/>
                  <a:chExt cx="2621531" cy="54000"/>
                </a:xfrm>
              </p:grpSpPr>
              <p:cxnSp>
                <p:nvCxnSpPr>
                  <p:cNvPr id="43" name="직선 연결선 42">
                    <a:extLst>
                      <a:ext uri="{FF2B5EF4-FFF2-40B4-BE49-F238E27FC236}">
                        <a16:creationId xmlns:a16="http://schemas.microsoft.com/office/drawing/2014/main" id="{68C8B54B-8EA0-6072-F24D-52CFEA71F2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42675" y="6147209"/>
                    <a:ext cx="2194560" cy="0"/>
                  </a:xfrm>
                  <a:prstGeom prst="line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다이아몬드 43">
                    <a:extLst>
                      <a:ext uri="{FF2B5EF4-FFF2-40B4-BE49-F238E27FC236}">
                        <a16:creationId xmlns:a16="http://schemas.microsoft.com/office/drawing/2014/main" id="{5B60CCB5-E042-773D-2FBF-42E27E7202AD}"/>
                      </a:ext>
                    </a:extLst>
                  </p:cNvPr>
                  <p:cNvSpPr/>
                  <p:nvPr/>
                </p:nvSpPr>
                <p:spPr>
                  <a:xfrm>
                    <a:off x="6096000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45" name="다이아몬드 44">
                    <a:extLst>
                      <a:ext uri="{FF2B5EF4-FFF2-40B4-BE49-F238E27FC236}">
                        <a16:creationId xmlns:a16="http://schemas.microsoft.com/office/drawing/2014/main" id="{41C6E73F-55A3-F10D-9218-E5686B9D9AF9}"/>
                      </a:ext>
                    </a:extLst>
                  </p:cNvPr>
                  <p:cNvSpPr/>
                  <p:nvPr/>
                </p:nvSpPr>
                <p:spPr>
                  <a:xfrm>
                    <a:off x="3528469" y="6120209"/>
                    <a:ext cx="54000" cy="54000"/>
                  </a:xfrm>
                  <a:prstGeom prst="diamond">
                    <a:avLst/>
                  </a:prstGeom>
                  <a:solidFill>
                    <a:schemeClr val="tx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grpSp>
              <p:nvGrpSpPr>
                <p:cNvPr id="40" name="그룹 39">
                  <a:extLst>
                    <a:ext uri="{FF2B5EF4-FFF2-40B4-BE49-F238E27FC236}">
                      <a16:creationId xmlns:a16="http://schemas.microsoft.com/office/drawing/2014/main" id="{4C1A18C7-FF4A-3CB8-2334-0BA05A8AC317}"/>
                    </a:ext>
                  </a:extLst>
                </p:cNvPr>
                <p:cNvGrpSpPr/>
                <p:nvPr/>
              </p:nvGrpSpPr>
              <p:grpSpPr>
                <a:xfrm>
                  <a:off x="931186" y="6553237"/>
                  <a:ext cx="2406536" cy="54000"/>
                  <a:chOff x="8659721" y="6120209"/>
                  <a:chExt cx="2406536" cy="54000"/>
                </a:xfrm>
              </p:grpSpPr>
              <p:cxnSp>
                <p:nvCxnSpPr>
                  <p:cNvPr id="41" name="직선 연결선 40">
                    <a:extLst>
                      <a:ext uri="{FF2B5EF4-FFF2-40B4-BE49-F238E27FC236}">
                        <a16:creationId xmlns:a16="http://schemas.microsoft.com/office/drawing/2014/main" id="{26E4F047-E6AD-474E-C90B-272BD75C4F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871697" y="6147209"/>
                    <a:ext cx="2194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63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" name="다이아몬드 41">
                    <a:extLst>
                      <a:ext uri="{FF2B5EF4-FFF2-40B4-BE49-F238E27FC236}">
                        <a16:creationId xmlns:a16="http://schemas.microsoft.com/office/drawing/2014/main" id="{39B6ECD5-C797-BF5C-5A95-D9C9CB4A436C}"/>
                      </a:ext>
                    </a:extLst>
                  </p:cNvPr>
                  <p:cNvSpPr/>
                  <p:nvPr/>
                </p:nvSpPr>
                <p:spPr>
                  <a:xfrm>
                    <a:off x="8659721" y="6120209"/>
                    <a:ext cx="54000" cy="54000"/>
                  </a:xfrm>
                  <a:prstGeom prst="diamond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</p:grpSp>
        </p:grp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75C00AE-601F-06C0-A68F-B6023A7CFE49}"/>
              </a:ext>
            </a:extLst>
          </p:cNvPr>
          <p:cNvGrpSpPr/>
          <p:nvPr/>
        </p:nvGrpSpPr>
        <p:grpSpPr>
          <a:xfrm>
            <a:off x="0" y="4071424"/>
            <a:ext cx="12192000" cy="320149"/>
            <a:chOff x="0" y="6553239"/>
            <a:chExt cx="12192000" cy="320149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3510DDC-0904-EC1D-9D40-9D8556A1261F}"/>
                </a:ext>
              </a:extLst>
            </p:cNvPr>
            <p:cNvSpPr txBox="1"/>
            <p:nvPr/>
          </p:nvSpPr>
          <p:spPr>
            <a:xfrm>
              <a:off x="2064437" y="6611779"/>
              <a:ext cx="364202" cy="215444"/>
            </a:xfrm>
            <a:prstGeom prst="rect">
              <a:avLst/>
            </a:prstGeom>
            <a:noFill/>
            <a:effectLst>
              <a:softEdge rad="0"/>
            </a:effectLst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개요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5DF02D8-450B-30E2-7102-BF63510D8356}"/>
                </a:ext>
              </a:extLst>
            </p:cNvPr>
            <p:cNvSpPr txBox="1"/>
            <p:nvPr/>
          </p:nvSpPr>
          <p:spPr>
            <a:xfrm>
              <a:off x="4632584" y="6611779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컨셉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9EF47C8-F528-A47B-5E57-777C056A41DC}"/>
                </a:ext>
              </a:extLst>
            </p:cNvPr>
            <p:cNvSpPr txBox="1"/>
            <p:nvPr/>
          </p:nvSpPr>
          <p:spPr>
            <a:xfrm>
              <a:off x="9772095" y="6627167"/>
              <a:ext cx="364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>
                  <a:solidFill>
                    <a:schemeClr val="bg1">
                      <a:lumMod val="75000"/>
                    </a:schemeClr>
                  </a:solidFill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스킬</a:t>
              </a:r>
              <a:endParaRPr lang="en-US" altLang="ko-KR" sz="800" dirty="0">
                <a:solidFill>
                  <a:schemeClr val="bg1">
                    <a:lumMod val="75000"/>
                  </a:schemeClr>
                </a:solidFill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D3EEB74-F907-D2F3-E7F3-72FF5F8CAE31}"/>
                </a:ext>
              </a:extLst>
            </p:cNvPr>
            <p:cNvSpPr txBox="1"/>
            <p:nvPr/>
          </p:nvSpPr>
          <p:spPr>
            <a:xfrm>
              <a:off x="7022306" y="6627167"/>
              <a:ext cx="6623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기본 모션</a:t>
              </a:r>
              <a:endPara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C5FA0E47-0931-D13C-30C5-5C8428977801}"/>
                </a:ext>
              </a:extLst>
            </p:cNvPr>
            <p:cNvGrpSpPr/>
            <p:nvPr/>
          </p:nvGrpSpPr>
          <p:grpSpPr>
            <a:xfrm>
              <a:off x="0" y="6553239"/>
              <a:ext cx="12192000" cy="55412"/>
              <a:chOff x="0" y="6553239"/>
              <a:chExt cx="12192000" cy="55412"/>
            </a:xfrm>
          </p:grpSpPr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E2831CAB-E4DB-57B8-2FD0-04E5D91DE4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49025587-F535-7E11-446F-CFD9AD978C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26200" y="6580239"/>
                <a:ext cx="76580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E4E58F3-292C-AFF9-8639-B3374E772F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6916" y="6580239"/>
                <a:ext cx="2194560" cy="0"/>
              </a:xfrm>
              <a:prstGeom prst="line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다이아몬드 60">
                <a:extLst>
                  <a:ext uri="{FF2B5EF4-FFF2-40B4-BE49-F238E27FC236}">
                    <a16:creationId xmlns:a16="http://schemas.microsoft.com/office/drawing/2014/main" id="{18C6B808-8D91-F1BA-6279-4C1951F692DF}"/>
                  </a:ext>
                </a:extLst>
              </p:cNvPr>
              <p:cNvSpPr/>
              <p:nvPr/>
            </p:nvSpPr>
            <p:spPr>
              <a:xfrm>
                <a:off x="11204062" y="6553239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2" name="그룹 61">
                <a:extLst>
                  <a:ext uri="{FF2B5EF4-FFF2-40B4-BE49-F238E27FC236}">
                    <a16:creationId xmlns:a16="http://schemas.microsoft.com/office/drawing/2014/main" id="{0A27E49F-198A-205E-75D1-5DC63601B9D0}"/>
                  </a:ext>
                </a:extLst>
              </p:cNvPr>
              <p:cNvGrpSpPr/>
              <p:nvPr/>
            </p:nvGrpSpPr>
            <p:grpSpPr>
              <a:xfrm>
                <a:off x="937282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70" name="직선 연결선 69">
                  <a:extLst>
                    <a:ext uri="{FF2B5EF4-FFF2-40B4-BE49-F238E27FC236}">
                      <a16:creationId xmlns:a16="http://schemas.microsoft.com/office/drawing/2014/main" id="{BFCA1844-FC32-C4CA-672C-4E1922A94C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다이아몬드 70">
                  <a:extLst>
                    <a:ext uri="{FF2B5EF4-FFF2-40B4-BE49-F238E27FC236}">
                      <a16:creationId xmlns:a16="http://schemas.microsoft.com/office/drawing/2014/main" id="{8E2250BE-7A61-58C4-0888-9C0D4F23BAFC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1A191701-B22B-270B-F2E7-163EA016F5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83322" y="6581651"/>
                <a:ext cx="2194560" cy="0"/>
              </a:xfrm>
              <a:prstGeom prst="lin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다이아몬드 63">
                <a:extLst>
                  <a:ext uri="{FF2B5EF4-FFF2-40B4-BE49-F238E27FC236}">
                    <a16:creationId xmlns:a16="http://schemas.microsoft.com/office/drawing/2014/main" id="{C8B5FCAE-5E9A-AE05-8021-7F358E2C2A73}"/>
                  </a:ext>
                </a:extLst>
              </p:cNvPr>
              <p:cNvSpPr/>
              <p:nvPr/>
            </p:nvSpPr>
            <p:spPr>
              <a:xfrm>
                <a:off x="8636647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다이아몬드 64">
                <a:extLst>
                  <a:ext uri="{FF2B5EF4-FFF2-40B4-BE49-F238E27FC236}">
                    <a16:creationId xmlns:a16="http://schemas.microsoft.com/office/drawing/2014/main" id="{673BD17C-1C59-8D53-F379-406582AEEA77}"/>
                  </a:ext>
                </a:extLst>
              </p:cNvPr>
              <p:cNvSpPr/>
              <p:nvPr/>
            </p:nvSpPr>
            <p:spPr>
              <a:xfrm>
                <a:off x="6069116" y="6554651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EF7CF38C-AFF6-83B7-5384-BA2E4C9243E5}"/>
                  </a:ext>
                </a:extLst>
              </p:cNvPr>
              <p:cNvGrpSpPr/>
              <p:nvPr/>
            </p:nvGrpSpPr>
            <p:grpSpPr>
              <a:xfrm>
                <a:off x="3503199" y="6554651"/>
                <a:ext cx="2406536" cy="54000"/>
                <a:chOff x="8659721" y="6120209"/>
                <a:chExt cx="2406536" cy="54000"/>
              </a:xfrm>
            </p:grpSpPr>
            <p:cxnSp>
              <p:nvCxnSpPr>
                <p:cNvPr id="68" name="직선 연결선 67">
                  <a:extLst>
                    <a:ext uri="{FF2B5EF4-FFF2-40B4-BE49-F238E27FC236}">
                      <a16:creationId xmlns:a16="http://schemas.microsoft.com/office/drawing/2014/main" id="{D7831C57-2325-8008-2596-77703CB1D7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71697" y="6147209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다이아몬드 68">
                  <a:extLst>
                    <a:ext uri="{FF2B5EF4-FFF2-40B4-BE49-F238E27FC236}">
                      <a16:creationId xmlns:a16="http://schemas.microsoft.com/office/drawing/2014/main" id="{1A213AFF-835E-849C-180C-C49CC23BCE92}"/>
                    </a:ext>
                  </a:extLst>
                </p:cNvPr>
                <p:cNvSpPr/>
                <p:nvPr/>
              </p:nvSpPr>
              <p:spPr>
                <a:xfrm>
                  <a:off x="8659721" y="6120209"/>
                  <a:ext cx="54000" cy="54000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10823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2B817D-EE9D-79D4-128B-2DCC53107CAD}"/>
              </a:ext>
            </a:extLst>
          </p:cNvPr>
          <p:cNvSpPr txBox="1"/>
          <p:nvPr/>
        </p:nvSpPr>
        <p:spPr>
          <a:xfrm>
            <a:off x="1167110" y="444692"/>
            <a:ext cx="4140877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관련 탭도 있으면 어떨까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 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신규 시스템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&lt;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&gt;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균형은 보석의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클래스마다 사용하는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 보석의 개수에 따라 크게 달라지는 세팅 비용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겁화와 작열의 가격 차이 제거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합성 시 겁화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작열이 등장하는 확률 요소를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균형탭에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추가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 구간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아크패시브화를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통한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기존의 보석을 획득하는 것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처럼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보석을 획득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장착은 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6634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ACF30A9-50F3-9F08-B7A9-116D3A6364B9}"/>
              </a:ext>
            </a:extLst>
          </p:cNvPr>
          <p:cNvSpPr/>
          <p:nvPr/>
        </p:nvSpPr>
        <p:spPr>
          <a:xfrm>
            <a:off x="300038" y="575316"/>
            <a:ext cx="11595266" cy="58488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543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505E4-7524-07AF-6821-BE3F141CA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BF2E830-D66D-CA23-B7B9-876A927A3292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목차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3B15798-2507-B4A9-3CF9-4257203F6C7C}"/>
              </a:ext>
            </a:extLst>
          </p:cNvPr>
          <p:cNvSpPr/>
          <p:nvPr/>
        </p:nvSpPr>
        <p:spPr>
          <a:xfrm>
            <a:off x="937863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7CA23AA-E3C5-C7B5-98AE-2BB37291A9B5}"/>
              </a:ext>
            </a:extLst>
          </p:cNvPr>
          <p:cNvSpPr/>
          <p:nvPr/>
        </p:nvSpPr>
        <p:spPr>
          <a:xfrm>
            <a:off x="1874864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1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4C22E9B-2A97-8B56-E6E3-3D62814AA6C0}"/>
              </a:ext>
            </a:extLst>
          </p:cNvPr>
          <p:cNvCxnSpPr>
            <a:cxnSpLocks/>
          </p:cNvCxnSpPr>
          <p:nvPr/>
        </p:nvCxnSpPr>
        <p:spPr>
          <a:xfrm>
            <a:off x="936400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다이아몬드 14">
            <a:extLst>
              <a:ext uri="{FF2B5EF4-FFF2-40B4-BE49-F238E27FC236}">
                <a16:creationId xmlns:a16="http://schemas.microsoft.com/office/drawing/2014/main" id="{19A4859F-C344-E5DA-40EC-960F9FE35C98}"/>
              </a:ext>
            </a:extLst>
          </p:cNvPr>
          <p:cNvSpPr/>
          <p:nvPr/>
        </p:nvSpPr>
        <p:spPr>
          <a:xfrm>
            <a:off x="1967640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 descr="블랙, 어둠이(가) 표시된 사진&#10;&#10;자동 생성된 설명">
            <a:extLst>
              <a:ext uri="{FF2B5EF4-FFF2-40B4-BE49-F238E27FC236}">
                <a16:creationId xmlns:a16="http://schemas.microsoft.com/office/drawing/2014/main" id="{F4BABF40-E9D7-0280-021D-E5A0FF6BD15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481" y="2283108"/>
            <a:ext cx="914399" cy="914399"/>
          </a:xfrm>
          <a:prstGeom prst="ellipse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607145-D909-2D62-1C4C-2D5EF3AC38F5}"/>
              </a:ext>
            </a:extLst>
          </p:cNvPr>
          <p:cNvSpPr txBox="1"/>
          <p:nvPr/>
        </p:nvSpPr>
        <p:spPr>
          <a:xfrm>
            <a:off x="1474873" y="4087905"/>
            <a:ext cx="111761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기획 의도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전투의 방향성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14A585-C783-F11A-5422-C736CED63528}"/>
              </a:ext>
            </a:extLst>
          </p:cNvPr>
          <p:cNvSpPr txBox="1"/>
          <p:nvPr/>
        </p:nvSpPr>
        <p:spPr>
          <a:xfrm>
            <a:off x="1774289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개요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F89D4075-25E6-66CB-E7B5-DFE440AA7089}"/>
              </a:ext>
            </a:extLst>
          </p:cNvPr>
          <p:cNvSpPr/>
          <p:nvPr/>
        </p:nvSpPr>
        <p:spPr>
          <a:xfrm>
            <a:off x="1576480" y="2289895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9224520-A4DC-1084-46A5-9D8E3239C152}"/>
              </a:ext>
            </a:extLst>
          </p:cNvPr>
          <p:cNvSpPr/>
          <p:nvPr/>
        </p:nvSpPr>
        <p:spPr>
          <a:xfrm>
            <a:off x="3646077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FCD1708-39DA-957E-EAF7-8F6F0AFBB75A}"/>
              </a:ext>
            </a:extLst>
          </p:cNvPr>
          <p:cNvSpPr/>
          <p:nvPr/>
        </p:nvSpPr>
        <p:spPr>
          <a:xfrm>
            <a:off x="4583078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2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B448DA9E-26D4-3E8E-2991-C5F56906D91D}"/>
              </a:ext>
            </a:extLst>
          </p:cNvPr>
          <p:cNvCxnSpPr>
            <a:cxnSpLocks/>
          </p:cNvCxnSpPr>
          <p:nvPr/>
        </p:nvCxnSpPr>
        <p:spPr>
          <a:xfrm>
            <a:off x="3644614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0DFABAAA-66FF-DC42-EB66-033E0C920597}"/>
              </a:ext>
            </a:extLst>
          </p:cNvPr>
          <p:cNvSpPr/>
          <p:nvPr/>
        </p:nvSpPr>
        <p:spPr>
          <a:xfrm>
            <a:off x="4675854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DD386C-DD1B-7BA8-919F-59C33CFE7851}"/>
              </a:ext>
            </a:extLst>
          </p:cNvPr>
          <p:cNvSpPr txBox="1"/>
          <p:nvPr/>
        </p:nvSpPr>
        <p:spPr>
          <a:xfrm>
            <a:off x="4239193" y="4103695"/>
            <a:ext cx="10054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클래스 컨셉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아이덴티티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52594D-054E-95CB-0F09-F6A393E20F1C}"/>
              </a:ext>
            </a:extLst>
          </p:cNvPr>
          <p:cNvSpPr txBox="1"/>
          <p:nvPr/>
        </p:nvSpPr>
        <p:spPr>
          <a:xfrm>
            <a:off x="4224419" y="3300781"/>
            <a:ext cx="1034950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클래스 소개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pic>
        <p:nvPicPr>
          <p:cNvPr id="23" name="그림 22" descr="블랙, 어둠이(가) 표시된 사진&#10;&#10;자동 생성된 설명">
            <a:extLst>
              <a:ext uri="{FF2B5EF4-FFF2-40B4-BE49-F238E27FC236}">
                <a16:creationId xmlns:a16="http://schemas.microsoft.com/office/drawing/2014/main" id="{5F9639B8-6BAB-E465-0885-43778E98578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6" t="-10476" r="-10476" b="-10476"/>
          <a:stretch/>
        </p:blipFill>
        <p:spPr>
          <a:xfrm>
            <a:off x="4284694" y="2270916"/>
            <a:ext cx="914400" cy="914400"/>
          </a:xfrm>
          <a:prstGeom prst="ellipse">
            <a:avLst/>
          </a:prstGeom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92AD1B18-D191-3A12-DCA0-C07C0232FAFB}"/>
              </a:ext>
            </a:extLst>
          </p:cNvPr>
          <p:cNvSpPr/>
          <p:nvPr/>
        </p:nvSpPr>
        <p:spPr>
          <a:xfrm>
            <a:off x="4284694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437FB320-4B6B-0317-F599-4F366116C1D0}"/>
              </a:ext>
            </a:extLst>
          </p:cNvPr>
          <p:cNvSpPr/>
          <p:nvPr/>
        </p:nvSpPr>
        <p:spPr>
          <a:xfrm>
            <a:off x="6354291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D9D609B-FF9A-57EB-56AE-80F390022893}"/>
              </a:ext>
            </a:extLst>
          </p:cNvPr>
          <p:cNvSpPr/>
          <p:nvPr/>
        </p:nvSpPr>
        <p:spPr>
          <a:xfrm>
            <a:off x="7291292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3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EA8DFDE5-6F5E-3E2A-ABE9-7EC90CAF5EF3}"/>
              </a:ext>
            </a:extLst>
          </p:cNvPr>
          <p:cNvCxnSpPr>
            <a:cxnSpLocks/>
          </p:cNvCxnSpPr>
          <p:nvPr/>
        </p:nvCxnSpPr>
        <p:spPr>
          <a:xfrm>
            <a:off x="6352828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다이아몬드 35">
            <a:extLst>
              <a:ext uri="{FF2B5EF4-FFF2-40B4-BE49-F238E27FC236}">
                <a16:creationId xmlns:a16="http://schemas.microsoft.com/office/drawing/2014/main" id="{DFE36DE9-6700-2139-4723-BF95E3AE7827}"/>
              </a:ext>
            </a:extLst>
          </p:cNvPr>
          <p:cNvSpPr/>
          <p:nvPr/>
        </p:nvSpPr>
        <p:spPr>
          <a:xfrm>
            <a:off x="7384068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28D169-4174-C45E-5E31-86525DE89A02}"/>
              </a:ext>
            </a:extLst>
          </p:cNvPr>
          <p:cNvSpPr txBox="1"/>
          <p:nvPr/>
        </p:nvSpPr>
        <p:spPr>
          <a:xfrm>
            <a:off x="7074044" y="4103695"/>
            <a:ext cx="7521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도약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70CDC35-CA18-C50A-BD44-466D35C90862}"/>
              </a:ext>
            </a:extLst>
          </p:cNvPr>
          <p:cNvSpPr txBox="1"/>
          <p:nvPr/>
        </p:nvSpPr>
        <p:spPr>
          <a:xfrm>
            <a:off x="6952671" y="3300781"/>
            <a:ext cx="994875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 err="1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아크패시브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B781550F-A9D1-36DC-E0D4-61ED9B31EE2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0" t="-800" r="-800" b="-800"/>
          <a:stretch/>
        </p:blipFill>
        <p:spPr>
          <a:xfrm>
            <a:off x="6992908" y="2278134"/>
            <a:ext cx="914400" cy="914400"/>
          </a:xfrm>
          <a:prstGeom prst="ellipse">
            <a:avLst/>
          </a:prstGeom>
        </p:spPr>
      </p:pic>
      <p:sp>
        <p:nvSpPr>
          <p:cNvPr id="38" name="타원 37">
            <a:extLst>
              <a:ext uri="{FF2B5EF4-FFF2-40B4-BE49-F238E27FC236}">
                <a16:creationId xmlns:a16="http://schemas.microsoft.com/office/drawing/2014/main" id="{494B467E-1D70-8088-3383-1A71D6AEEC32}"/>
              </a:ext>
            </a:extLst>
          </p:cNvPr>
          <p:cNvSpPr/>
          <p:nvPr/>
        </p:nvSpPr>
        <p:spPr>
          <a:xfrm>
            <a:off x="6992908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32" name="그룹 1031">
            <a:extLst>
              <a:ext uri="{FF2B5EF4-FFF2-40B4-BE49-F238E27FC236}">
                <a16:creationId xmlns:a16="http://schemas.microsoft.com/office/drawing/2014/main" id="{4EDA7F0D-597A-E31D-BF47-D7B0F1DE57E1}"/>
              </a:ext>
            </a:extLst>
          </p:cNvPr>
          <p:cNvGrpSpPr/>
          <p:nvPr/>
        </p:nvGrpSpPr>
        <p:grpSpPr>
          <a:xfrm>
            <a:off x="9894116" y="155864"/>
            <a:ext cx="1976305" cy="283068"/>
            <a:chOff x="9894116" y="155864"/>
            <a:chExt cx="1976305" cy="28306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4909E6-390A-5F3F-A455-8F1C91C6A6C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85D086B4-90F9-C669-12F5-92185268CD3B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51" name="자유형: 도형 50">
                <a:extLst>
                  <a:ext uri="{FF2B5EF4-FFF2-40B4-BE49-F238E27FC236}">
                    <a16:creationId xmlns:a16="http://schemas.microsoft.com/office/drawing/2014/main" id="{99582F67-5F5E-B548-B2FC-5F32BE9901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52" name="자유형: 도형 51">
                <a:extLst>
                  <a:ext uri="{FF2B5EF4-FFF2-40B4-BE49-F238E27FC236}">
                    <a16:creationId xmlns:a16="http://schemas.microsoft.com/office/drawing/2014/main" id="{D31EA0DC-1742-B2A4-0D31-C7F00D7912F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619C1543-7042-2443-022C-827AD7F87090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32DEC242-EE35-6413-50C8-3C2B3644E0D8}"/>
              </a:ext>
            </a:extLst>
          </p:cNvPr>
          <p:cNvSpPr/>
          <p:nvPr/>
        </p:nvSpPr>
        <p:spPr>
          <a:xfrm>
            <a:off x="9062505" y="1976264"/>
            <a:ext cx="2191634" cy="3064288"/>
          </a:xfrm>
          <a:prstGeom prst="roundRect">
            <a:avLst/>
          </a:prstGeom>
          <a:solidFill>
            <a:schemeClr val="bg1"/>
          </a:solidFill>
          <a:ln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2B05CB3-F5A5-D78E-C2CF-A76247B3EA4A}"/>
              </a:ext>
            </a:extLst>
          </p:cNvPr>
          <p:cNvSpPr/>
          <p:nvPr/>
        </p:nvSpPr>
        <p:spPr>
          <a:xfrm>
            <a:off x="9999506" y="1817448"/>
            <a:ext cx="317632" cy="317632"/>
          </a:xfrm>
          <a:prstGeom prst="rect">
            <a:avLst/>
          </a:prstGeom>
          <a:solidFill>
            <a:srgbClr val="8C1B1B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altLang="ko-KR" sz="1200" dirty="0">
                <a:effectLst/>
                <a:latin typeface="페이퍼로지 9 Black" pitchFamily="2" charset="-127"/>
                <a:ea typeface="페이퍼로지 9 Black" pitchFamily="2" charset="-127"/>
              </a:rPr>
              <a:t>4</a:t>
            </a:r>
            <a:endParaRPr lang="ko-KR" altLang="en-US" sz="1200" dirty="0">
              <a:effectLst/>
              <a:latin typeface="페이퍼로지 9 Black" pitchFamily="2" charset="-127"/>
              <a:ea typeface="페이퍼로지 9 Black" pitchFamily="2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E980623-5130-3C3D-E315-28B58C22386E}"/>
              </a:ext>
            </a:extLst>
          </p:cNvPr>
          <p:cNvCxnSpPr>
            <a:cxnSpLocks/>
          </p:cNvCxnSpPr>
          <p:nvPr/>
        </p:nvCxnSpPr>
        <p:spPr>
          <a:xfrm>
            <a:off x="9061042" y="3705045"/>
            <a:ext cx="2194560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905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다이아몬드 46">
            <a:extLst>
              <a:ext uri="{FF2B5EF4-FFF2-40B4-BE49-F238E27FC236}">
                <a16:creationId xmlns:a16="http://schemas.microsoft.com/office/drawing/2014/main" id="{BE9C1BD2-C209-9F25-7D26-FE4394E25828}"/>
              </a:ext>
            </a:extLst>
          </p:cNvPr>
          <p:cNvSpPr/>
          <p:nvPr/>
        </p:nvSpPr>
        <p:spPr>
          <a:xfrm>
            <a:off x="10092282" y="3639005"/>
            <a:ext cx="132080" cy="132080"/>
          </a:xfrm>
          <a:prstGeom prst="diamond">
            <a:avLst/>
          </a:prstGeom>
          <a:solidFill>
            <a:srgbClr val="F2D57E"/>
          </a:solidFill>
          <a:ln w="19050"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2013AA76-61B3-1044-89FC-5D5EED1007E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3500" t="-18500" r="-13500" b="-8500"/>
          <a:stretch/>
        </p:blipFill>
        <p:spPr>
          <a:xfrm>
            <a:off x="9701122" y="2268696"/>
            <a:ext cx="914400" cy="914400"/>
          </a:xfrm>
          <a:prstGeom prst="ellipse">
            <a:avLst/>
          </a:prstGeom>
        </p:spPr>
      </p:pic>
      <p:sp>
        <p:nvSpPr>
          <p:cNvPr id="49" name="타원 48">
            <a:extLst>
              <a:ext uri="{FF2B5EF4-FFF2-40B4-BE49-F238E27FC236}">
                <a16:creationId xmlns:a16="http://schemas.microsoft.com/office/drawing/2014/main" id="{5BA67289-7F66-7CD2-24B1-9D3AD1435B32}"/>
              </a:ext>
            </a:extLst>
          </p:cNvPr>
          <p:cNvSpPr/>
          <p:nvPr/>
        </p:nvSpPr>
        <p:spPr>
          <a:xfrm>
            <a:off x="9701122" y="2290189"/>
            <a:ext cx="914400" cy="914400"/>
          </a:xfrm>
          <a:prstGeom prst="ellipse">
            <a:avLst/>
          </a:prstGeom>
          <a:noFill/>
          <a:ln>
            <a:solidFill>
              <a:srgbClr val="F2D5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07E65D7-9AD8-3BBC-1AA5-5FF872979B1C}"/>
              </a:ext>
            </a:extLst>
          </p:cNvPr>
          <p:cNvSpPr txBox="1"/>
          <p:nvPr/>
        </p:nvSpPr>
        <p:spPr>
          <a:xfrm>
            <a:off x="9450436" y="3974931"/>
            <a:ext cx="141577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각성기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&amp;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초각성기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초각성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발화 스킬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E17203-1420-B845-575D-46EB89140388}"/>
              </a:ext>
            </a:extLst>
          </p:cNvPr>
          <p:cNvSpPr txBox="1"/>
          <p:nvPr/>
        </p:nvSpPr>
        <p:spPr>
          <a:xfrm>
            <a:off x="9898931" y="3300781"/>
            <a:ext cx="518782" cy="307777"/>
          </a:xfrm>
          <a:prstGeom prst="rect">
            <a:avLst/>
          </a:prstGeom>
          <a:noFill/>
          <a:effectLst/>
        </p:spPr>
        <p:txBody>
          <a:bodyPr wrap="none" lIns="10800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ysClr val="windowText" lastClr="000000"/>
                </a:solidFill>
                <a:effectLst/>
                <a:latin typeface="페이퍼로지 6 SemiBold" pitchFamily="2" charset="-127"/>
                <a:ea typeface="페이퍼로지 6 SemiBold" pitchFamily="2" charset="-127"/>
                <a:cs typeface="Pretendard Variable SemiBold" panose="02000003000000020004" pitchFamily="2" charset="-127"/>
              </a:rPr>
              <a:t>스킬</a:t>
            </a:r>
            <a:endParaRPr lang="en-US" altLang="ko-KR" sz="1400" dirty="0">
              <a:solidFill>
                <a:sysClr val="windowText" lastClr="000000"/>
              </a:solidFill>
              <a:effectLst/>
              <a:latin typeface="페이퍼로지 6 SemiBold" pitchFamily="2" charset="-127"/>
              <a:ea typeface="페이퍼로지 6 SemiBold" pitchFamily="2" charset="-127"/>
              <a:cs typeface="Pretendard Variable SemiBold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540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75026-B2BB-290A-9CEF-0C6FC329D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9F0C73D-517A-4D35-4407-E0250C6D52D7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BCFBE9C-DAF0-409D-2F4E-FD5E6C930F39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BCC898B-9024-1DD0-F85D-3F4824BF11A1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7D0966E-F7E8-18F4-7A23-3D76CE7DA798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54A60F8A-1E43-BCD3-4C3C-2021809DD39B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1ADE43D3-EBB4-21BD-1813-D2D97CE8AF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93B423C0-7234-68FB-6C35-8FF7D5BDFA5D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B7EB4A92-E756-A721-9CE6-F4BAAEE2185B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87BF166A-B333-3132-5D36-9341A9FE0F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2B78BE39-EC66-F096-7627-DF7B17CF95A9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C5EF974D-BDD6-25B7-7EFB-E4C3A13A8E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ACC16F89-95D4-53F0-577C-7E24BD12DC7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8E7B6C55-DFD0-FAC1-BAEB-B7841D96C374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EBD2B9D2-6215-EC92-47AD-2DC0D7FC033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CD0462B0-A9E0-3B26-AF6B-2C35EFA5221B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4AB9ACD3-5B5D-7548-A005-636A428D40D9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E37971F3-8813-EFCC-B0BE-5454153CE5C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B66C5208-064B-D582-30CA-8A93BE661FEE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28F428EA-2718-D12F-797A-71F918FCB52E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D5578EA6-3849-4C42-A96A-2FDB7976E978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2C4963C3-A70D-15B6-65B9-007A401BA4DD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C5E97C86-4F97-ED99-02E4-553861141FC8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6E367256-626B-DB5B-B595-581B2F7DB276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AB6B8C72-80B1-5CFA-EC8A-92ADED806FFA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935059E4-47DF-DF37-C646-D9D72994B16C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EB224CB6-E29F-8CA4-4C74-E0CF286A8261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9E356D8-5E16-AC37-F39A-BB3045E35D88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818AF2C8-2492-513E-DB88-D6E9774B38CB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7E4D4F0B-E05B-2232-B05B-E77BBF8A69D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2EB8226A-44E3-7F66-2CE8-64E4B64468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18E31B5D-C3CB-E2D6-AEB5-5E90FED18F48}"/>
              </a:ext>
            </a:extLst>
          </p:cNvPr>
          <p:cNvSpPr txBox="1"/>
          <p:nvPr/>
        </p:nvSpPr>
        <p:spPr>
          <a:xfrm>
            <a:off x="10888483" y="2883571"/>
            <a:ext cx="13516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기상술사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–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여름의 느낌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FF2D1B1-6717-449D-409B-FFA9C3FC4259}"/>
              </a:ext>
            </a:extLst>
          </p:cNvPr>
          <p:cNvSpPr txBox="1"/>
          <p:nvPr/>
        </p:nvSpPr>
        <p:spPr>
          <a:xfrm>
            <a:off x="3538729" y="5503509"/>
            <a:ext cx="5168403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* 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이후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추가되는 스페셜리스트의 </a:t>
            </a:r>
            <a:r>
              <a:rPr lang="ko-KR" altLang="en-US" sz="9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또 다른 신규 클래스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는 </a:t>
            </a:r>
            <a:r>
              <a:rPr lang="ko-KR" altLang="en-US" sz="9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겨울의 분위기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를 선사하는 클래스로 기획할 수 있습니다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9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* 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이런 방식으로 </a:t>
            </a:r>
            <a:r>
              <a:rPr lang="ko-KR" altLang="en-US" sz="9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자연과 소통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하는 스페셜리스트의 </a:t>
            </a:r>
            <a:r>
              <a:rPr lang="ko-KR" altLang="en-US" sz="9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독특한 컨셉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을 더욱 </a:t>
            </a:r>
            <a:r>
              <a:rPr lang="ko-KR" altLang="en-US" sz="9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강조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할 수 있습니다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98E20EA-67F0-ECE6-CEFF-18B2855DC5D5}"/>
              </a:ext>
            </a:extLst>
          </p:cNvPr>
          <p:cNvSpPr txBox="1"/>
          <p:nvPr/>
        </p:nvSpPr>
        <p:spPr>
          <a:xfrm>
            <a:off x="10997236" y="2582479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기상술사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&gt;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8F8A038-FC2D-1416-D075-CE3B0D5B46AF}"/>
              </a:ext>
            </a:extLst>
          </p:cNvPr>
          <p:cNvSpPr txBox="1"/>
          <p:nvPr/>
        </p:nvSpPr>
        <p:spPr>
          <a:xfrm>
            <a:off x="4752469" y="3274023"/>
            <a:ext cx="7457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초각성기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]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몽중백화원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4C235B3-B7C5-3EC4-FBF5-E01AC56521AD}"/>
              </a:ext>
            </a:extLst>
          </p:cNvPr>
          <p:cNvSpPr txBox="1"/>
          <p:nvPr/>
        </p:nvSpPr>
        <p:spPr>
          <a:xfrm>
            <a:off x="9868722" y="2846490"/>
            <a:ext cx="198644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절기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몽유도원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몽중백화원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 각인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2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노드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만개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5A26E52-2310-E2E8-3782-8ADB2BCB5032}"/>
              </a:ext>
            </a:extLst>
          </p:cNvPr>
          <p:cNvGrpSpPr/>
          <p:nvPr/>
        </p:nvGrpSpPr>
        <p:grpSpPr>
          <a:xfrm>
            <a:off x="296858" y="589372"/>
            <a:ext cx="1990859" cy="169277"/>
            <a:chOff x="300038" y="457598"/>
            <a:chExt cx="1990859" cy="16927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483B53E-E58C-F4B9-7696-82F09F011120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D7D6A9B-6273-6181-3D86-AAA495004CD0}"/>
                </a:ext>
              </a:extLst>
            </p:cNvPr>
            <p:cNvSpPr txBox="1"/>
            <p:nvPr/>
          </p:nvSpPr>
          <p:spPr>
            <a:xfrm>
              <a:off x="471488" y="457598"/>
              <a:ext cx="1819409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가을의 분위기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 느껴지는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pic>
        <p:nvPicPr>
          <p:cNvPr id="94" name="그림 93">
            <a:extLst>
              <a:ext uri="{FF2B5EF4-FFF2-40B4-BE49-F238E27FC236}">
                <a16:creationId xmlns:a16="http://schemas.microsoft.com/office/drawing/2014/main" id="{654BCD69-D1EE-DC73-E87B-E778F401F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480" y="2593077"/>
            <a:ext cx="585217" cy="585217"/>
          </a:xfrm>
          <a:prstGeom prst="rect">
            <a:avLst/>
          </a:prstGeom>
        </p:spPr>
      </p:pic>
      <p:pic>
        <p:nvPicPr>
          <p:cNvPr id="96" name="그림 95" descr="예술이(가) 표시된 사진&#10;&#10;자동 생성된 설명">
            <a:extLst>
              <a:ext uri="{FF2B5EF4-FFF2-40B4-BE49-F238E27FC236}">
                <a16:creationId xmlns:a16="http://schemas.microsoft.com/office/drawing/2014/main" id="{D9D1B5DB-2C06-E992-2828-07C99B294B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720" y="2616286"/>
            <a:ext cx="585217" cy="585217"/>
          </a:xfrm>
          <a:prstGeom prst="rect">
            <a:avLst/>
          </a:prstGeom>
        </p:spPr>
      </p:pic>
      <p:pic>
        <p:nvPicPr>
          <p:cNvPr id="98" name="그림 97" descr="양초, 예술이(가) 표시된 사진&#10;&#10;자동 생성된 설명">
            <a:extLst>
              <a:ext uri="{FF2B5EF4-FFF2-40B4-BE49-F238E27FC236}">
                <a16:creationId xmlns:a16="http://schemas.microsoft.com/office/drawing/2014/main" id="{B62E49A9-47B5-CA53-DA5F-938609F204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658" y="2568694"/>
            <a:ext cx="609600" cy="609600"/>
          </a:xfrm>
          <a:prstGeom prst="rect">
            <a:avLst/>
          </a:prstGeom>
        </p:spPr>
      </p:pic>
      <p:sp>
        <p:nvSpPr>
          <p:cNvPr id="99" name="TextBox 98">
            <a:extLst>
              <a:ext uri="{FF2B5EF4-FFF2-40B4-BE49-F238E27FC236}">
                <a16:creationId xmlns:a16="http://schemas.microsoft.com/office/drawing/2014/main" id="{E2ED5CAB-FC5A-ABB6-BF80-F693B11938F3}"/>
              </a:ext>
            </a:extLst>
          </p:cNvPr>
          <p:cNvSpPr txBox="1"/>
          <p:nvPr/>
        </p:nvSpPr>
        <p:spPr>
          <a:xfrm>
            <a:off x="2212515" y="3230476"/>
            <a:ext cx="11320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직업각인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)]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만개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67A9BE2C-B79C-EF1D-1CDE-EC414FEB121B}"/>
              </a:ext>
            </a:extLst>
          </p:cNvPr>
          <p:cNvSpPr txBox="1"/>
          <p:nvPr/>
        </p:nvSpPr>
        <p:spPr>
          <a:xfrm>
            <a:off x="3567857" y="3229129"/>
            <a:ext cx="947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각성기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]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절기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몽유도원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6365F9FC-4A0B-272D-ED5B-C2792F5885B8}"/>
              </a:ext>
            </a:extLst>
          </p:cNvPr>
          <p:cNvGrpSpPr/>
          <p:nvPr/>
        </p:nvGrpSpPr>
        <p:grpSpPr>
          <a:xfrm>
            <a:off x="2109563" y="4259432"/>
            <a:ext cx="8026734" cy="1157750"/>
            <a:chOff x="2109563" y="4259432"/>
            <a:chExt cx="8026734" cy="1157750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D3FBE560-6325-6085-7843-CB72C4EE2AF5}"/>
                </a:ext>
              </a:extLst>
            </p:cNvPr>
            <p:cNvSpPr/>
            <p:nvPr/>
          </p:nvSpPr>
          <p:spPr>
            <a:xfrm>
              <a:off x="2109563" y="4259432"/>
              <a:ext cx="8026734" cy="1157750"/>
            </a:xfrm>
            <a:prstGeom prst="rect">
              <a:avLst/>
            </a:prstGeom>
            <a:solidFill>
              <a:srgbClr val="F2D57E"/>
            </a:solidFill>
            <a:ln w="12700">
              <a:solidFill>
                <a:srgbClr val="8C1B1B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B1BA23F-031D-54EB-DF36-9C6B49AF06FD}"/>
                </a:ext>
              </a:extLst>
            </p:cNvPr>
            <p:cNvSpPr txBox="1"/>
            <p:nvPr/>
          </p:nvSpPr>
          <p:spPr>
            <a:xfrm>
              <a:off x="2971266" y="4545920"/>
              <a:ext cx="630332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스페셜리스트는 자연과 소통하는 컨셉의 클래스입니다</a:t>
              </a:r>
              <a:r>
                <a:rPr lang="en-US" altLang="ko-KR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 ‘</a:t>
              </a:r>
              <a:r>
                <a:rPr lang="ko-KR" altLang="en-US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도화가</a:t>
              </a:r>
              <a:r>
                <a:rPr lang="en-US" altLang="ko-KR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  <a:r>
                <a:rPr lang="ko-KR" altLang="en-US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는</a:t>
              </a:r>
              <a:r>
                <a:rPr lang="en-US" altLang="ko-KR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봄의 분위기를</a:t>
              </a:r>
              <a:r>
                <a:rPr lang="en-US" altLang="ko-KR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, ‘</a:t>
              </a:r>
              <a:r>
                <a:rPr lang="ko-KR" altLang="en-US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기상술사</a:t>
              </a:r>
              <a:r>
                <a:rPr lang="en-US" altLang="ko-KR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  <a:r>
                <a:rPr lang="ko-KR" altLang="en-US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는 여름의 분위기를 선사합니다</a:t>
              </a:r>
              <a:r>
                <a:rPr lang="en-US" altLang="ko-KR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1000" dirty="0">
                <a:effectLst>
                  <a:glow rad="88900">
                    <a:schemeClr val="bg1">
                      <a:alpha val="90000"/>
                    </a:schemeClr>
                  </a:glow>
                </a:effectLst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ko-KR" altLang="en-US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따라서</a:t>
              </a:r>
              <a:r>
                <a:rPr lang="en-US" altLang="ko-KR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, </a:t>
              </a:r>
              <a:r>
                <a:rPr lang="ko-KR" altLang="en-US" sz="1200" dirty="0">
                  <a:solidFill>
                    <a:srgbClr val="F2784B"/>
                  </a:solidFill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스페셜리스트의 신규 클래스</a:t>
              </a:r>
              <a:r>
                <a:rPr lang="ko-KR" altLang="en-US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는 </a:t>
              </a:r>
              <a:r>
                <a:rPr lang="ko-KR" altLang="en-US" sz="1200" dirty="0">
                  <a:solidFill>
                    <a:srgbClr val="F2784B"/>
                  </a:solidFill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가을의 분위기</a:t>
              </a:r>
              <a:r>
                <a:rPr lang="ko-KR" altLang="en-US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가 느껴지는 클래스입니다</a:t>
              </a:r>
              <a:r>
                <a:rPr lang="en-US" altLang="ko-KR" sz="1000" dirty="0">
                  <a:effectLst>
                    <a:glow rad="88900">
                      <a:schemeClr val="bg1">
                        <a:alpha val="90000"/>
                      </a:schemeClr>
                    </a:glow>
                  </a:effectLst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</p:txBody>
        </p:sp>
      </p:grpSp>
      <p:pic>
        <p:nvPicPr>
          <p:cNvPr id="6" name="그림 5" descr="의류, 만화 영화, 가상의 캐릭터, 코스튬이(가) 표시된 사진&#10;&#10;자동 생성된 설명">
            <a:extLst>
              <a:ext uri="{FF2B5EF4-FFF2-40B4-BE49-F238E27FC236}">
                <a16:creationId xmlns:a16="http://schemas.microsoft.com/office/drawing/2014/main" id="{A01EB8D3-02DA-33C0-238A-664BF2AB95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6" r="6576"/>
          <a:stretch/>
        </p:blipFill>
        <p:spPr>
          <a:xfrm>
            <a:off x="521972" y="1590312"/>
            <a:ext cx="1587591" cy="2173827"/>
          </a:xfrm>
          <a:prstGeom prst="rect">
            <a:avLst/>
          </a:prstGeom>
        </p:spPr>
      </p:pic>
      <p:pic>
        <p:nvPicPr>
          <p:cNvPr id="20" name="그림 19" descr="만화 영화, 댄스이(가) 표시된 사진&#10;&#10;자동 생성된 설명">
            <a:extLst>
              <a:ext uri="{FF2B5EF4-FFF2-40B4-BE49-F238E27FC236}">
                <a16:creationId xmlns:a16="http://schemas.microsoft.com/office/drawing/2014/main" id="{0E1E87BF-4170-7BEC-FCD1-31761C56505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442" t="2273" r="39226" b="5838"/>
          <a:stretch/>
        </p:blipFill>
        <p:spPr>
          <a:xfrm>
            <a:off x="6206094" y="1350307"/>
            <a:ext cx="1470355" cy="242396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C13F1B9-BBB3-ED98-2061-36E3CE60457C}"/>
              </a:ext>
            </a:extLst>
          </p:cNvPr>
          <p:cNvSpPr txBox="1"/>
          <p:nvPr/>
        </p:nvSpPr>
        <p:spPr>
          <a:xfrm>
            <a:off x="2510115" y="993496"/>
            <a:ext cx="12362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도화가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봄의 분위기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5233D5-4A8E-FD53-02C8-E62BFA4C0994}"/>
              </a:ext>
            </a:extLst>
          </p:cNvPr>
          <p:cNvSpPr txBox="1"/>
          <p:nvPr/>
        </p:nvSpPr>
        <p:spPr>
          <a:xfrm>
            <a:off x="8250347" y="967189"/>
            <a:ext cx="14718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기상술사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여름의 분위기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7134A84D-4C90-8C98-920E-EC119DB510AF}"/>
              </a:ext>
            </a:extLst>
          </p:cNvPr>
          <p:cNvCxnSpPr>
            <a:cxnSpLocks/>
          </p:cNvCxnSpPr>
          <p:nvPr/>
        </p:nvCxnSpPr>
        <p:spPr>
          <a:xfrm flipV="1">
            <a:off x="6096000" y="1320603"/>
            <a:ext cx="0" cy="2519680"/>
          </a:xfrm>
          <a:prstGeom prst="line">
            <a:avLst/>
          </a:prstGeom>
          <a:ln w="6350">
            <a:gradFill flip="none" rotWithShape="1">
              <a:gsLst>
                <a:gs pos="0">
                  <a:srgbClr val="F2D57E">
                    <a:alpha val="0"/>
                  </a:srgbClr>
                </a:gs>
                <a:gs pos="60000">
                  <a:srgbClr val="F2D57E"/>
                </a:gs>
                <a:gs pos="40000">
                  <a:srgbClr val="F2D57E"/>
                </a:gs>
                <a:gs pos="100000">
                  <a:srgbClr val="F2D57E">
                    <a:alpha val="0"/>
                  </a:srgbClr>
                </a:gs>
              </a:gsLst>
              <a:lin ang="54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4F0BA624-3BA8-F346-AF55-EA95C42991DE}"/>
              </a:ext>
            </a:extLst>
          </p:cNvPr>
          <p:cNvCxnSpPr>
            <a:cxnSpLocks/>
          </p:cNvCxnSpPr>
          <p:nvPr/>
        </p:nvCxnSpPr>
        <p:spPr>
          <a:xfrm>
            <a:off x="6293665" y="1320603"/>
            <a:ext cx="5385243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다이아몬드 62">
            <a:extLst>
              <a:ext uri="{FF2B5EF4-FFF2-40B4-BE49-F238E27FC236}">
                <a16:creationId xmlns:a16="http://schemas.microsoft.com/office/drawing/2014/main" id="{EAC025BB-50C3-7933-F671-8A09295A0F5A}"/>
              </a:ext>
            </a:extLst>
          </p:cNvPr>
          <p:cNvSpPr/>
          <p:nvPr/>
        </p:nvSpPr>
        <p:spPr>
          <a:xfrm>
            <a:off x="8920246" y="1254563"/>
            <a:ext cx="132080" cy="132080"/>
          </a:xfrm>
          <a:prstGeom prst="diamond">
            <a:avLst/>
          </a:prstGeom>
          <a:solidFill>
            <a:srgbClr val="F2D57E"/>
          </a:solidFill>
          <a:ln w="12700">
            <a:solidFill>
              <a:srgbClr val="8C1B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EBC879D0-00BF-B7A3-B6E3-AF11A7AF860D}"/>
              </a:ext>
            </a:extLst>
          </p:cNvPr>
          <p:cNvCxnSpPr>
            <a:cxnSpLocks/>
          </p:cNvCxnSpPr>
          <p:nvPr/>
        </p:nvCxnSpPr>
        <p:spPr>
          <a:xfrm>
            <a:off x="6293665" y="3840283"/>
            <a:ext cx="5385243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16D46023-9768-38A6-8867-FC9A4E361D3A}"/>
              </a:ext>
            </a:extLst>
          </p:cNvPr>
          <p:cNvCxnSpPr>
            <a:cxnSpLocks/>
          </p:cNvCxnSpPr>
          <p:nvPr/>
        </p:nvCxnSpPr>
        <p:spPr>
          <a:xfrm>
            <a:off x="6293665" y="965974"/>
            <a:ext cx="5385243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B2511971-F23D-4596-80A3-549A1D4E5499}"/>
              </a:ext>
            </a:extLst>
          </p:cNvPr>
          <p:cNvCxnSpPr>
            <a:cxnSpLocks/>
          </p:cNvCxnSpPr>
          <p:nvPr/>
        </p:nvCxnSpPr>
        <p:spPr>
          <a:xfrm flipH="1">
            <a:off x="2468858" y="1245583"/>
            <a:ext cx="1243797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BB0F952A-1056-397B-B093-44E6C3F1AC28}"/>
              </a:ext>
            </a:extLst>
          </p:cNvPr>
          <p:cNvCxnSpPr>
            <a:cxnSpLocks/>
          </p:cNvCxnSpPr>
          <p:nvPr/>
        </p:nvCxnSpPr>
        <p:spPr>
          <a:xfrm flipH="1">
            <a:off x="2468858" y="981779"/>
            <a:ext cx="1243797" cy="0"/>
          </a:xfrm>
          <a:prstGeom prst="line">
            <a:avLst/>
          </a:prstGeom>
          <a:solidFill>
            <a:schemeClr val="bg1">
              <a:lumMod val="50000"/>
            </a:schemeClr>
          </a:solidFill>
          <a:ln w="12700"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직선 연결선 116">
            <a:extLst>
              <a:ext uri="{FF2B5EF4-FFF2-40B4-BE49-F238E27FC236}">
                <a16:creationId xmlns:a16="http://schemas.microsoft.com/office/drawing/2014/main" id="{B23F81AE-031D-7CA9-485D-BD18BB332783}"/>
              </a:ext>
            </a:extLst>
          </p:cNvPr>
          <p:cNvCxnSpPr/>
          <p:nvPr/>
        </p:nvCxnSpPr>
        <p:spPr>
          <a:xfrm>
            <a:off x="2109563" y="3840283"/>
            <a:ext cx="362067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7146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3DC3A0-4880-5512-A0E4-05F4DDD2A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>
            <a:extLst>
              <a:ext uri="{FF2B5EF4-FFF2-40B4-BE49-F238E27FC236}">
                <a16:creationId xmlns:a16="http://schemas.microsoft.com/office/drawing/2014/main" id="{07DF5D26-E033-6676-7C89-ED6D622FAB71}"/>
              </a:ext>
            </a:extLst>
          </p:cNvPr>
          <p:cNvSpPr/>
          <p:nvPr/>
        </p:nvSpPr>
        <p:spPr>
          <a:xfrm>
            <a:off x="7022592" y="1769186"/>
            <a:ext cx="4647436" cy="13612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8E58DC5-C2AB-2192-02B0-E7B83DA54441}"/>
              </a:ext>
            </a:extLst>
          </p:cNvPr>
          <p:cNvSpPr/>
          <p:nvPr/>
        </p:nvSpPr>
        <p:spPr>
          <a:xfrm>
            <a:off x="987938" y="2247314"/>
            <a:ext cx="4990915" cy="8819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DDCE33D-D0E6-4C59-A1AC-4E67FFB488D7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56C7B8E-5DCB-0B36-B1E4-86ACC4D4F7FE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93B4869-4228-90D0-F4B6-7B9A7E5CFBC6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6F214F7-B2A2-A5CB-B008-5E6371BEA0DB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DC3FA93D-1640-EF84-F349-7F32F3D4413A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4A9E89BE-B8E3-6DF5-2BB7-CDC85E5614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0981F687-D3B0-5946-6334-796BD34CBAE6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67ABBC9D-DAB9-EF2E-5508-C5F67FEB4AF7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26A6D4F0-8554-845B-1488-5E72C3D3C0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E4A6ABBE-7D70-7CD7-5B43-15B582AD93B1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818BD382-9E8A-4CEA-99B8-5762B349426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B32E52E5-77C8-4238-758A-26CCB7488F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26F00F9A-25AF-CA17-DB04-0C2F16D27109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7F0A2869-6738-4BEB-F350-3484A5F571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F5AF39F8-814D-131A-BDAA-5FF86EB45291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047AE605-F721-ACE9-F509-A9811DE94E05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330BADE6-C270-AAD0-20FC-60A6C6E5F1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9DF8F3BC-A02F-0F48-26CA-7EDAD143FA9D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544CF0A9-7EE5-B4AF-CADC-A5CC01168CE9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5837362D-F8C6-1C6B-1DF6-53F23B1DC974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67495BE2-5C9E-6F4D-FCDF-870628120B1C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51510653-BA9D-7502-D4B8-A5E3E43FA6DF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B8A60209-4162-2069-003D-13B226F74DAF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FBD321B6-9FA7-DFD4-3A46-439C72710C3C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19C232B0-53A8-C0B7-BA91-26E8120982A9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347F3A5B-B3D5-962B-7D83-796AF5323CAA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E6B76D19-02CE-B019-A6FA-AF81589D8154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E3594CEC-5CD9-660F-C6C5-6CDA94FA863D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3D58FF77-EE34-73A0-D98D-092AD5B036D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6C6D8877-AC98-B970-3C2D-2B7BCF55D8F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07EC73E8-8E68-C8F5-114E-B3C794657239}"/>
              </a:ext>
            </a:extLst>
          </p:cNvPr>
          <p:cNvSpPr txBox="1"/>
          <p:nvPr/>
        </p:nvSpPr>
        <p:spPr>
          <a:xfrm>
            <a:off x="3538729" y="5533808"/>
            <a:ext cx="5168403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* 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이후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추가되는 스페셜리스트의 </a:t>
            </a:r>
            <a:r>
              <a:rPr lang="ko-KR" altLang="en-US" sz="9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또 다른 신규 클래스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는 </a:t>
            </a:r>
            <a:r>
              <a:rPr lang="ko-KR" altLang="en-US" sz="9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겨울의 분위기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를 선사하는 클래스로 기획할 수 있습니다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9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* 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이런 방식으로 스페셜리스트의 </a:t>
            </a:r>
            <a:r>
              <a:rPr lang="ko-KR" altLang="en-US" sz="9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자연과 소통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하는 </a:t>
            </a:r>
            <a:r>
              <a:rPr lang="ko-KR" altLang="en-US" sz="9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독특한 컨셉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을 더욱 </a:t>
            </a:r>
            <a:r>
              <a:rPr lang="ko-KR" altLang="en-US" sz="900" dirty="0">
                <a:solidFill>
                  <a:srgbClr val="F2784B"/>
                </a:solidFill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강조</a:t>
            </a:r>
            <a:r>
              <a:rPr lang="ko-KR" altLang="en-US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할 수 있습니다</a:t>
            </a:r>
            <a:r>
              <a: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BC0F76A-71A3-E059-176C-BC449818F4D3}"/>
              </a:ext>
            </a:extLst>
          </p:cNvPr>
          <p:cNvGrpSpPr/>
          <p:nvPr/>
        </p:nvGrpSpPr>
        <p:grpSpPr>
          <a:xfrm>
            <a:off x="296858" y="589372"/>
            <a:ext cx="1990859" cy="169277"/>
            <a:chOff x="300038" y="457598"/>
            <a:chExt cx="1990859" cy="16927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281F6B39-C445-63FA-4571-AF166B6C3123}"/>
                </a:ext>
              </a:extLst>
            </p:cNvPr>
            <p:cNvSpPr txBox="1"/>
            <p:nvPr/>
          </p:nvSpPr>
          <p:spPr>
            <a:xfrm>
              <a:off x="300038" y="457598"/>
              <a:ext cx="203582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 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941D40BD-81CB-AA0F-60F6-B6907DB2373C}"/>
                </a:ext>
              </a:extLst>
            </p:cNvPr>
            <p:cNvSpPr txBox="1"/>
            <p:nvPr/>
          </p:nvSpPr>
          <p:spPr>
            <a:xfrm>
              <a:off x="471488" y="457598"/>
              <a:ext cx="1819409" cy="169277"/>
            </a:xfrm>
            <a:prstGeom prst="rect">
              <a:avLst/>
            </a:prstGeom>
          </p:spPr>
          <p:txBody>
            <a:bodyPr wrap="none" lIns="0" tIns="0" rIns="0" bIns="0" rtlCol="0" anchor="ctr" anchorCtr="0">
              <a:spAutoFit/>
            </a:bodyPr>
            <a:lstStyle/>
            <a:p>
              <a:r>
                <a:rPr lang="ko-KR" altLang="en-US" sz="1100" dirty="0">
                  <a:solidFill>
                    <a:srgbClr val="F2784B"/>
                  </a:solidFill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가을의 분위기</a:t>
              </a:r>
              <a:r>
                <a:rPr lang="ko-KR" altLang="en-US" sz="1100" dirty="0"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 느껴지는 클래스</a:t>
              </a:r>
              <a:endPara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endParaRPr>
            </a:p>
          </p:txBody>
        </p:sp>
      </p:grpSp>
      <p:pic>
        <p:nvPicPr>
          <p:cNvPr id="94" name="그림 93">
            <a:extLst>
              <a:ext uri="{FF2B5EF4-FFF2-40B4-BE49-F238E27FC236}">
                <a16:creationId xmlns:a16="http://schemas.microsoft.com/office/drawing/2014/main" id="{E103F542-2777-9B01-D9C0-75966BBCE5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480" y="2405572"/>
            <a:ext cx="585217" cy="585217"/>
          </a:xfrm>
          <a:prstGeom prst="rect">
            <a:avLst/>
          </a:prstGeom>
        </p:spPr>
      </p:pic>
      <p:pic>
        <p:nvPicPr>
          <p:cNvPr id="96" name="그림 95" descr="예술이(가) 표시된 사진&#10;&#10;자동 생성된 설명">
            <a:extLst>
              <a:ext uri="{FF2B5EF4-FFF2-40B4-BE49-F238E27FC236}">
                <a16:creationId xmlns:a16="http://schemas.microsoft.com/office/drawing/2014/main" id="{DE9CE3B4-FB2A-EAF7-8EA0-182C55D8CD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720" y="2428781"/>
            <a:ext cx="585217" cy="585217"/>
          </a:xfrm>
          <a:prstGeom prst="rect">
            <a:avLst/>
          </a:prstGeom>
        </p:spPr>
      </p:pic>
      <p:pic>
        <p:nvPicPr>
          <p:cNvPr id="98" name="그림 97" descr="양초, 예술이(가) 표시된 사진&#10;&#10;자동 생성된 설명">
            <a:extLst>
              <a:ext uri="{FF2B5EF4-FFF2-40B4-BE49-F238E27FC236}">
                <a16:creationId xmlns:a16="http://schemas.microsoft.com/office/drawing/2014/main" id="{F8A92D1E-92D7-CC29-AAC7-D270B38950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658" y="2381189"/>
            <a:ext cx="609600" cy="609600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02194284-48CF-2E94-6286-9CAC38210CA8}"/>
              </a:ext>
            </a:extLst>
          </p:cNvPr>
          <p:cNvGrpSpPr/>
          <p:nvPr/>
        </p:nvGrpSpPr>
        <p:grpSpPr>
          <a:xfrm>
            <a:off x="2082633" y="4259432"/>
            <a:ext cx="8026734" cy="1157750"/>
            <a:chOff x="2109563" y="4259432"/>
            <a:chExt cx="8026734" cy="115775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B1BEE24-4271-BDB4-5A47-9A5DAC3E6BB6}"/>
                </a:ext>
              </a:extLst>
            </p:cNvPr>
            <p:cNvSpPr/>
            <p:nvPr/>
          </p:nvSpPr>
          <p:spPr>
            <a:xfrm>
              <a:off x="2109563" y="4259432"/>
              <a:ext cx="8026734" cy="1157750"/>
            </a:xfrm>
            <a:prstGeom prst="rect">
              <a:avLst/>
            </a:prstGeom>
            <a:grpFill/>
            <a:ln w="12700">
              <a:solidFill>
                <a:srgbClr val="8C1B1B"/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6190930-B2BC-3B91-1C2F-57D0053E6A3D}"/>
                </a:ext>
              </a:extLst>
            </p:cNvPr>
            <p:cNvSpPr txBox="1"/>
            <p:nvPr/>
          </p:nvSpPr>
          <p:spPr>
            <a:xfrm>
              <a:off x="2971266" y="4545920"/>
              <a:ext cx="6303329" cy="584775"/>
            </a:xfrm>
            <a:prstGeom prst="rect">
              <a:avLst/>
            </a:prstGeom>
            <a:grpFill/>
            <a:ln w="1270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스페셜리스트는 자연과 소통하는 컨셉의 클래스입니다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 ‘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도화가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는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 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봄의 분위기를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, ‘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기상술사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’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는 여름의 분위기를 선사합니다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  <a:p>
              <a:endPara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  <a:p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따라서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, </a:t>
              </a:r>
              <a:r>
                <a:rPr lang="ko-KR" altLang="en-US" sz="1200" dirty="0">
                  <a:solidFill>
                    <a:srgbClr val="F2784B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스페셜리스트의 신규 클래스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는 </a:t>
              </a:r>
              <a:r>
                <a:rPr lang="ko-KR" altLang="en-US" sz="1200" dirty="0">
                  <a:solidFill>
                    <a:srgbClr val="F2784B"/>
                  </a:solidFill>
                  <a:effectLst/>
                  <a:latin typeface="페이퍼로지 6 SemiBold" pitchFamily="2" charset="-127"/>
                  <a:ea typeface="페이퍼로지 6 SemiBold" pitchFamily="2" charset="-127"/>
                  <a:cs typeface="Pretendard Variable Medium" panose="02000003000000020004" pitchFamily="2" charset="-127"/>
                </a:rPr>
                <a:t>가을의 분위기</a:t>
              </a:r>
              <a:r>
                <a:rPr lang="ko-KR" altLang="en-US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가 느껴지는 클래스입니다</a:t>
              </a:r>
              <a:r>
                <a:rPr lang="en-US" altLang="ko-KR" sz="1000" dirty="0">
                  <a:effectLst/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.</a:t>
              </a:r>
            </a:p>
          </p:txBody>
        </p:sp>
      </p:grpSp>
      <p:pic>
        <p:nvPicPr>
          <p:cNvPr id="6" name="그림 5" descr="의류, 만화 영화, 가상의 캐릭터, 코스튬이(가) 표시된 사진&#10;&#10;자동 생성된 설명">
            <a:extLst>
              <a:ext uri="{FF2B5EF4-FFF2-40B4-BE49-F238E27FC236}">
                <a16:creationId xmlns:a16="http://schemas.microsoft.com/office/drawing/2014/main" id="{4DC5BAF9-D164-E2B1-E799-454AD94A47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6" r="6576"/>
          <a:stretch/>
        </p:blipFill>
        <p:spPr>
          <a:xfrm>
            <a:off x="521972" y="967189"/>
            <a:ext cx="1587591" cy="2173827"/>
          </a:xfrm>
          <a:prstGeom prst="rect">
            <a:avLst/>
          </a:prstGeom>
        </p:spPr>
      </p:pic>
      <p:pic>
        <p:nvPicPr>
          <p:cNvPr id="20" name="그림 19" descr="만화 영화, 댄스이(가) 표시된 사진&#10;&#10;자동 생성된 설명">
            <a:extLst>
              <a:ext uri="{FF2B5EF4-FFF2-40B4-BE49-F238E27FC236}">
                <a16:creationId xmlns:a16="http://schemas.microsoft.com/office/drawing/2014/main" id="{2F164190-0AF7-527E-6F91-FCED24E51D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442" t="2273" r="39226" b="5838"/>
          <a:stretch/>
        </p:blipFill>
        <p:spPr>
          <a:xfrm>
            <a:off x="6332918" y="759116"/>
            <a:ext cx="1470355" cy="242396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BB203B5-C154-A224-5026-1E9AF7535569}"/>
              </a:ext>
            </a:extLst>
          </p:cNvPr>
          <p:cNvSpPr txBox="1"/>
          <p:nvPr/>
        </p:nvSpPr>
        <p:spPr>
          <a:xfrm>
            <a:off x="2639087" y="3201503"/>
            <a:ext cx="7986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도화가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3F6F974-0E4B-4A23-9FD0-1350D56BA241}"/>
              </a:ext>
            </a:extLst>
          </p:cNvPr>
          <p:cNvSpPr txBox="1"/>
          <p:nvPr/>
        </p:nvSpPr>
        <p:spPr>
          <a:xfrm>
            <a:off x="7512415" y="1502832"/>
            <a:ext cx="966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여름의 분위기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5C09FB-CF2E-FF0A-3BCE-B7CE9BAFD0CA}"/>
              </a:ext>
            </a:extLst>
          </p:cNvPr>
          <p:cNvSpPr txBox="1"/>
          <p:nvPr/>
        </p:nvSpPr>
        <p:spPr>
          <a:xfrm>
            <a:off x="10660463" y="2652046"/>
            <a:ext cx="7457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초각성기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]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몽중백화원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29A7CBE-81E6-47B1-5B8B-97D54F9408A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474" y="1971100"/>
            <a:ext cx="585217" cy="585217"/>
          </a:xfrm>
          <a:prstGeom prst="rect">
            <a:avLst/>
          </a:prstGeom>
        </p:spPr>
      </p:pic>
      <p:pic>
        <p:nvPicPr>
          <p:cNvPr id="14" name="그림 13" descr="예술이(가) 표시된 사진&#10;&#10;자동 생성된 설명">
            <a:extLst>
              <a:ext uri="{FF2B5EF4-FFF2-40B4-BE49-F238E27FC236}">
                <a16:creationId xmlns:a16="http://schemas.microsoft.com/office/drawing/2014/main" id="{504617CE-7824-8225-F584-541897F5DE7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0714" y="1994309"/>
            <a:ext cx="585217" cy="585217"/>
          </a:xfrm>
          <a:prstGeom prst="rect">
            <a:avLst/>
          </a:prstGeom>
        </p:spPr>
      </p:pic>
      <p:pic>
        <p:nvPicPr>
          <p:cNvPr id="15" name="그림 14" descr="양초, 예술이(가) 표시된 사진&#10;&#10;자동 생성된 설명">
            <a:extLst>
              <a:ext uri="{FF2B5EF4-FFF2-40B4-BE49-F238E27FC236}">
                <a16:creationId xmlns:a16="http://schemas.microsoft.com/office/drawing/2014/main" id="{455F138F-CF76-9CB5-F9A6-E9800F91973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4652" y="1946717"/>
            <a:ext cx="609600" cy="6096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5B0BE1E-E20B-1C2E-5EF2-9C7974616B07}"/>
              </a:ext>
            </a:extLst>
          </p:cNvPr>
          <p:cNvSpPr txBox="1"/>
          <p:nvPr/>
        </p:nvSpPr>
        <p:spPr>
          <a:xfrm>
            <a:off x="8120509" y="2608499"/>
            <a:ext cx="11320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직업각인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)]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만개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D5E9E1-04CF-0189-13D5-5D6F0D4DDADC}"/>
              </a:ext>
            </a:extLst>
          </p:cNvPr>
          <p:cNvSpPr txBox="1"/>
          <p:nvPr/>
        </p:nvSpPr>
        <p:spPr>
          <a:xfrm>
            <a:off x="9475851" y="2607152"/>
            <a:ext cx="947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[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각성기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]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절기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몽유도원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87F8B9F-48EA-8C28-E1B9-24BBE36B6BB3}"/>
              </a:ext>
            </a:extLst>
          </p:cNvPr>
          <p:cNvSpPr txBox="1"/>
          <p:nvPr/>
        </p:nvSpPr>
        <p:spPr>
          <a:xfrm>
            <a:off x="8947001" y="3201503"/>
            <a:ext cx="9220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&lt; </a:t>
            </a:r>
            <a:r>
              <a:rPr lang="ko-KR" altLang="en-US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기상술사 </a:t>
            </a:r>
            <a:r>
              <a:rPr lang="en-US" altLang="ko-KR" sz="110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&gt;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27F2A4-9DFF-356F-55A2-F7F6C461F676}"/>
              </a:ext>
            </a:extLst>
          </p:cNvPr>
          <p:cNvSpPr txBox="1"/>
          <p:nvPr/>
        </p:nvSpPr>
        <p:spPr>
          <a:xfrm>
            <a:off x="3168183" y="1264975"/>
            <a:ext cx="803425" cy="246221"/>
          </a:xfrm>
          <a:prstGeom prst="rect">
            <a:avLst/>
          </a:prstGeom>
          <a:solidFill>
            <a:srgbClr val="F2D57E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봄의 분위기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48" name="연결선: 꺾임 47">
            <a:extLst>
              <a:ext uri="{FF2B5EF4-FFF2-40B4-BE49-F238E27FC236}">
                <a16:creationId xmlns:a16="http://schemas.microsoft.com/office/drawing/2014/main" id="{5AEB2EC7-BFC5-9720-4006-E953C18CD3C8}"/>
              </a:ext>
            </a:extLst>
          </p:cNvPr>
          <p:cNvCxnSpPr>
            <a:cxnSpLocks/>
            <a:stCxn id="39" idx="1"/>
            <a:endCxn id="94" idx="0"/>
          </p:cNvCxnSpPr>
          <p:nvPr/>
        </p:nvCxnSpPr>
        <p:spPr>
          <a:xfrm rot="10800000" flipV="1">
            <a:off x="2639089" y="1388086"/>
            <a:ext cx="529094" cy="1017486"/>
          </a:xfrm>
          <a:prstGeom prst="bentConnector2">
            <a:avLst/>
          </a:prstGeom>
          <a:ln w="635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0930C156-4782-F9C8-7957-A2EEA9BE1631}"/>
              </a:ext>
            </a:extLst>
          </p:cNvPr>
          <p:cNvSpPr txBox="1"/>
          <p:nvPr/>
        </p:nvSpPr>
        <p:spPr>
          <a:xfrm>
            <a:off x="1816720" y="1959718"/>
            <a:ext cx="16482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 노드</a:t>
            </a:r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직업 각인</a:t>
            </a:r>
            <a:r>
              <a:rPr lang="en-US" altLang="ko-KR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 : </a:t>
            </a:r>
            <a:r>
              <a:rPr lang="ko-KR" altLang="en-US" sz="1000" dirty="0">
                <a:effectLst/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만개</a:t>
            </a:r>
            <a:endParaRPr lang="en-US" altLang="ko-KR" sz="1000" dirty="0">
              <a:effectLst/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A0C2CA49-A96F-6797-FA93-1D1B097E1145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14597" y="1818050"/>
            <a:ext cx="47592" cy="1173871"/>
          </a:xfrm>
          <a:prstGeom prst="bentConnector3">
            <a:avLst>
              <a:gd name="adj1" fmla="val -480333"/>
            </a:avLst>
          </a:prstGeom>
          <a:ln w="635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2051CED6-8009-8478-7CC1-8A0D103A0277}"/>
              </a:ext>
            </a:extLst>
          </p:cNvPr>
          <p:cNvCxnSpPr>
            <a:cxnSpLocks/>
            <a:stCxn id="39" idx="3"/>
            <a:endCxn id="64" idx="0"/>
          </p:cNvCxnSpPr>
          <p:nvPr/>
        </p:nvCxnSpPr>
        <p:spPr>
          <a:xfrm>
            <a:off x="3971608" y="1388086"/>
            <a:ext cx="566785" cy="767227"/>
          </a:xfrm>
          <a:prstGeom prst="bentConnector2">
            <a:avLst/>
          </a:prstGeom>
          <a:ln w="6350">
            <a:solidFill>
              <a:srgbClr val="F2D57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3CCC113A-2533-1661-53B7-B3D4522CDE07}"/>
              </a:ext>
            </a:extLst>
          </p:cNvPr>
          <p:cNvSpPr/>
          <p:nvPr/>
        </p:nvSpPr>
        <p:spPr>
          <a:xfrm>
            <a:off x="4490071" y="2155313"/>
            <a:ext cx="96644" cy="966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59B3CF3B-8B82-355D-825B-7E52EEA355C9}"/>
              </a:ext>
            </a:extLst>
          </p:cNvPr>
          <p:cNvSpPr txBox="1"/>
          <p:nvPr/>
        </p:nvSpPr>
        <p:spPr>
          <a:xfrm>
            <a:off x="3904088" y="1696071"/>
            <a:ext cx="12811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꽃이 피는 스킬 이펙트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6414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CEFE7-895F-5BB2-58E7-54960C0AA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14F3F0D-6254-C656-F46E-852371ACE232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B9A8086-8153-F8D2-4517-9B7CCB7698A4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E5C65A1-B5AD-15B0-D648-509E8D53BBC2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6D50E34-0B0D-0946-1C73-BDDC2EDD6133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A3FD395B-813B-F6AF-92AB-753957734269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EE2D1A8F-D943-B83E-DA52-FA740B01F1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75B7797B-1D67-1990-AD88-A24616FA72FC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3DB3E4A6-D5E3-0359-9047-70BB4B0498E6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F1FCFE56-5264-2555-FB77-D475F024A88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DC092E0-E3F8-F0EE-B895-E0CA9AEEC602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DC536B8D-70D5-4CB7-215B-E6645245EE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4F795149-D602-5F9E-7407-3FD73347F03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6618EA73-0F77-4954-5AB3-F33B8F1089A3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C3908A22-2FC6-D870-1C66-40B5EA7777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BCB421AB-9F52-A655-909B-036996E1D639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F57E2F26-04B3-57EB-DE0C-DD316F152BB3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BF3A1228-F619-BAE0-8570-63A520A8ED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6FD882E6-C146-083D-45BC-D8EA70D10091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D2B003A6-A199-C426-D490-5A61030EF556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D3EA2E6C-2627-6B12-7F47-6C84F92A8FBC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0D4CBEA6-227C-5A5D-448E-35F0DDDDC2A0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6DAAAF24-768B-82BE-0FEA-746099B02A9E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00552951-F5C9-E2FA-32CA-13B1B2550563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1456F06B-DB3B-DDC9-8FA2-C963B336A48F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82ADFA75-6840-64AA-43AA-8902F00A5B3A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66F5D10-F3A1-9C23-7EE7-ABA2046B35DE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0D16941-222E-DD66-4053-8D643889F42B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A23D58C1-0943-9416-5B41-3E42A64114A3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A6A4F448-913F-CB3A-4BBB-9953356C006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687447DA-D88C-7907-2B31-659AFE7DBA1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9E7245FE-359E-8E33-7A92-A9DF17771E11}"/>
              </a:ext>
            </a:extLst>
          </p:cNvPr>
          <p:cNvSpPr txBox="1"/>
          <p:nvPr/>
        </p:nvSpPr>
        <p:spPr>
          <a:xfrm>
            <a:off x="300038" y="584200"/>
            <a:ext cx="3739806" cy="169277"/>
          </a:xfrm>
          <a:prstGeom prst="rect">
            <a:avLst/>
          </a:prstGeom>
        </p:spPr>
        <p:txBody>
          <a:bodyPr wrap="none" lIns="0" tIns="0" rIns="0" bIns="0" rtlCol="0" anchor="ctr" anchorCtr="0">
            <a:spAutoFit/>
          </a:bodyPr>
          <a:lstStyle>
            <a:defPPr>
              <a:defRPr lang="ko-KR"/>
            </a:defPPr>
            <a:lvl1pPr marL="171450" indent="-171450">
              <a:buFont typeface="Wingdings" panose="05000000000000000000" pitchFamily="2" charset="2"/>
              <a:buChar char="v"/>
              <a:defRPr sz="110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defRPr>
            </a:lvl1pPr>
          </a:lstStyle>
          <a:p>
            <a:r>
              <a:rPr lang="ko-KR" altLang="en-US" dirty="0"/>
              <a:t>불과 영혼을 다루는 클래스</a:t>
            </a:r>
            <a:r>
              <a:rPr lang="en-US" altLang="ko-KR" dirty="0"/>
              <a:t>. (</a:t>
            </a:r>
            <a:r>
              <a:rPr lang="ko-KR" altLang="en-US" dirty="0" err="1"/>
              <a:t>화령</a:t>
            </a:r>
            <a:r>
              <a:rPr lang="ko-KR" altLang="en-US" dirty="0"/>
              <a:t> </a:t>
            </a:r>
            <a:r>
              <a:rPr lang="en-US" altLang="ko-KR" dirty="0"/>
              <a:t>= </a:t>
            </a:r>
            <a:r>
              <a:rPr lang="ko-KR" altLang="en-US" dirty="0"/>
              <a:t>붉은 불꽃 </a:t>
            </a:r>
            <a:r>
              <a:rPr lang="en-US" altLang="ko-KR" dirty="0"/>
              <a:t>/ </a:t>
            </a:r>
            <a:r>
              <a:rPr lang="ko-KR" altLang="en-US" dirty="0"/>
              <a:t>영혼 </a:t>
            </a:r>
            <a:r>
              <a:rPr lang="en-US" altLang="ko-KR" dirty="0"/>
              <a:t>= </a:t>
            </a:r>
            <a:r>
              <a:rPr lang="ko-KR" altLang="en-US" dirty="0"/>
              <a:t>푸른 불꽃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47983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11312-CC71-2969-A74C-4E97EDE109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1618FE-1F65-991C-A9B8-BFD5E3FCA4EF}"/>
              </a:ext>
            </a:extLst>
          </p:cNvPr>
          <p:cNvCxnSpPr>
            <a:cxnSpLocks/>
          </p:cNvCxnSpPr>
          <p:nvPr/>
        </p:nvCxnSpPr>
        <p:spPr>
          <a:xfrm>
            <a:off x="0" y="443943"/>
            <a:ext cx="12192000" cy="0"/>
          </a:xfrm>
          <a:prstGeom prst="line">
            <a:avLst/>
          </a:prstGeom>
          <a:ln>
            <a:solidFill>
              <a:srgbClr val="8C1B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FD4104F-5828-74DC-3C11-779AE66BBA72}"/>
              </a:ext>
            </a:extLst>
          </p:cNvPr>
          <p:cNvSpPr txBox="1"/>
          <p:nvPr/>
        </p:nvSpPr>
        <p:spPr>
          <a:xfrm>
            <a:off x="811315" y="155864"/>
            <a:ext cx="141497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50" dirty="0">
                <a:latin typeface="페이퍼로지 6 SemiBold" pitchFamily="2" charset="-127"/>
                <a:ea typeface="페이퍼로지 6 SemiBold" pitchFamily="2" charset="-127"/>
                <a:cs typeface="Pretendard Variable Medium" panose="02000003000000020004" pitchFamily="2" charset="-127"/>
              </a:rPr>
              <a:t>기획</a:t>
            </a:r>
            <a:r>
              <a:rPr lang="ko-KR" altLang="en-US" sz="105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의도</a:t>
            </a:r>
            <a:endParaRPr lang="en-US" altLang="ko-KR" sz="105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FC855E2-6A7D-326B-240B-EB4F5B031705}"/>
              </a:ext>
            </a:extLst>
          </p:cNvPr>
          <p:cNvGrpSpPr/>
          <p:nvPr/>
        </p:nvGrpSpPr>
        <p:grpSpPr>
          <a:xfrm>
            <a:off x="0" y="6553239"/>
            <a:ext cx="12192000" cy="304761"/>
            <a:chOff x="44481" y="6706948"/>
            <a:chExt cx="12192000" cy="304761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501BB54-534B-3866-4117-4B6CFC3D83C8}"/>
                </a:ext>
              </a:extLst>
            </p:cNvPr>
            <p:cNvGrpSpPr/>
            <p:nvPr/>
          </p:nvGrpSpPr>
          <p:grpSpPr>
            <a:xfrm>
              <a:off x="44481" y="6733948"/>
              <a:ext cx="12192000" cy="277761"/>
              <a:chOff x="58170" y="6733948"/>
              <a:chExt cx="12192000" cy="277761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C08244D9-209D-08E6-A2BC-01BE0A9FD6C7}"/>
                  </a:ext>
                </a:extLst>
              </p:cNvPr>
              <p:cNvGrpSpPr/>
              <p:nvPr/>
            </p:nvGrpSpPr>
            <p:grpSpPr>
              <a:xfrm>
                <a:off x="1198694" y="6733948"/>
                <a:ext cx="2194560" cy="277761"/>
                <a:chOff x="1198694" y="6733948"/>
                <a:chExt cx="2194560" cy="277761"/>
              </a:xfrm>
            </p:grpSpPr>
            <p:cxnSp>
              <p:nvCxnSpPr>
                <p:cNvPr id="61" name="직선 연결선 60">
                  <a:extLst>
                    <a:ext uri="{FF2B5EF4-FFF2-40B4-BE49-F238E27FC236}">
                      <a16:creationId xmlns:a16="http://schemas.microsoft.com/office/drawing/2014/main" id="{C691CCD3-A160-46B9-2A8C-099D2997EA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98694" y="6733948"/>
                  <a:ext cx="2194560" cy="0"/>
                </a:xfrm>
                <a:prstGeom prst="lin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6E06F55F-CEBF-F2ED-D5BC-34C15D7A8909}"/>
                    </a:ext>
                  </a:extLst>
                </p:cNvPr>
                <p:cNvSpPr txBox="1"/>
                <p:nvPr/>
              </p:nvSpPr>
              <p:spPr>
                <a:xfrm>
                  <a:off x="2091431" y="6765488"/>
                  <a:ext cx="409086" cy="246221"/>
                </a:xfrm>
                <a:prstGeom prst="rect">
                  <a:avLst/>
                </a:prstGeom>
                <a:noFill/>
                <a:effectLst>
                  <a:softEdge rad="0"/>
                </a:effectLst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000" dirty="0"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개요</a:t>
                  </a:r>
                  <a:endParaRPr lang="en-US" altLang="ko-KR" sz="1000" dirty="0"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BE2D352B-3864-5EF5-2B9B-C8239A611740}"/>
                  </a:ext>
                </a:extLst>
              </p:cNvPr>
              <p:cNvGrpSpPr/>
              <p:nvPr/>
            </p:nvGrpSpPr>
            <p:grpSpPr>
              <a:xfrm>
                <a:off x="58170" y="6733948"/>
                <a:ext cx="12192000" cy="262372"/>
                <a:chOff x="38867" y="6733948"/>
                <a:chExt cx="12192000" cy="262372"/>
              </a:xfrm>
            </p:grpSpPr>
            <p:cxnSp>
              <p:nvCxnSpPr>
                <p:cNvPr id="57" name="직선 연결선 56">
                  <a:extLst>
                    <a:ext uri="{FF2B5EF4-FFF2-40B4-BE49-F238E27FC236}">
                      <a16:creationId xmlns:a16="http://schemas.microsoft.com/office/drawing/2014/main" id="{CD512859-61E5-5107-56F7-7615CDC281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51522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FA2D9D76-DDFD-3B18-3D07-44B632CE1A6D}"/>
                    </a:ext>
                  </a:extLst>
                </p:cNvPr>
                <p:cNvSpPr txBox="1"/>
                <p:nvPr/>
              </p:nvSpPr>
              <p:spPr>
                <a:xfrm>
                  <a:off x="4666701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컨셉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cxnSp>
              <p:nvCxnSpPr>
                <p:cNvPr id="59" name="직선 연결선 58">
                  <a:extLst>
                    <a:ext uri="{FF2B5EF4-FFF2-40B4-BE49-F238E27FC236}">
                      <a16:creationId xmlns:a16="http://schemas.microsoft.com/office/drawing/2014/main" id="{8D8D0AC9-EA22-383C-5CF3-F8B4150E81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88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직선 연결선 59">
                  <a:extLst>
                    <a:ext uri="{FF2B5EF4-FFF2-40B4-BE49-F238E27FC236}">
                      <a16:creationId xmlns:a16="http://schemas.microsoft.com/office/drawing/2014/main" id="{6ADA4BAB-346C-F5F1-D10A-B497F6E373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465067" y="6733948"/>
                  <a:ext cx="76580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35194461-4C19-79F1-4D60-CA03BE12F9DF}"/>
                  </a:ext>
                </a:extLst>
              </p:cNvPr>
              <p:cNvGrpSpPr/>
              <p:nvPr/>
            </p:nvGrpSpPr>
            <p:grpSpPr>
              <a:xfrm>
                <a:off x="6342956" y="6733948"/>
                <a:ext cx="2194560" cy="262372"/>
                <a:chOff x="6232199" y="6733948"/>
                <a:chExt cx="2194560" cy="262372"/>
              </a:xfrm>
            </p:grpSpPr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221C4FDF-10CD-10E0-A763-35D378C9D31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232199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D7C73B89-41F6-6CC9-CCA7-E6546E82765A}"/>
                    </a:ext>
                  </a:extLst>
                </p:cNvPr>
                <p:cNvSpPr txBox="1"/>
                <p:nvPr/>
              </p:nvSpPr>
              <p:spPr>
                <a:xfrm>
                  <a:off x="7046389" y="6780876"/>
                  <a:ext cx="566181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기본 모션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53AA39F8-6F5C-1EF2-331B-EBD0EA3E5FEE}"/>
                  </a:ext>
                </a:extLst>
              </p:cNvPr>
              <p:cNvGrpSpPr/>
              <p:nvPr/>
            </p:nvGrpSpPr>
            <p:grpSpPr>
              <a:xfrm>
                <a:off x="8915086" y="6733948"/>
                <a:ext cx="2194560" cy="262372"/>
                <a:chOff x="8915086" y="6733948"/>
                <a:chExt cx="2194560" cy="262372"/>
              </a:xfrm>
            </p:grpSpPr>
            <p:cxnSp>
              <p:nvCxnSpPr>
                <p:cNvPr id="53" name="직선 연결선 52">
                  <a:extLst>
                    <a:ext uri="{FF2B5EF4-FFF2-40B4-BE49-F238E27FC236}">
                      <a16:creationId xmlns:a16="http://schemas.microsoft.com/office/drawing/2014/main" id="{3358FB1E-D28B-86C2-3B0C-CE2DFF0AD6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915086" y="6733948"/>
                  <a:ext cx="2194560" cy="0"/>
                </a:xfrm>
                <a:prstGeom prst="line">
                  <a:avLst/>
                </a:prstGeom>
                <a:solidFill>
                  <a:schemeClr val="bg1"/>
                </a:solidFill>
                <a:ln w="63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6EB405C6-4CA4-E2B0-C82A-BF235DF2371A}"/>
                    </a:ext>
                  </a:extLst>
                </p:cNvPr>
                <p:cNvSpPr txBox="1"/>
                <p:nvPr/>
              </p:nvSpPr>
              <p:spPr>
                <a:xfrm>
                  <a:off x="9830265" y="6780876"/>
                  <a:ext cx="364202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800" dirty="0">
                      <a:solidFill>
                        <a:schemeClr val="bg1">
                          <a:lumMod val="75000"/>
                        </a:schemeClr>
                      </a:solidFill>
                      <a:effectLst/>
                      <a:latin typeface="페이퍼로지 5 Medium" pitchFamily="2" charset="-127"/>
                      <a:ea typeface="페이퍼로지 5 Medium" pitchFamily="2" charset="-127"/>
                      <a:cs typeface="Pretendard Variable Medium" panose="02000003000000020004" pitchFamily="2" charset="-127"/>
                    </a:rPr>
                    <a:t>스킬</a:t>
                  </a:r>
                  <a:endParaRPr lang="en-US" altLang="ko-KR" sz="800" dirty="0">
                    <a:solidFill>
                      <a:schemeClr val="bg1">
                        <a:lumMod val="75000"/>
                      </a:schemeClr>
                    </a:solidFill>
                    <a:effectLst/>
                    <a:latin typeface="페이퍼로지 5 Medium" pitchFamily="2" charset="-127"/>
                    <a:ea typeface="페이퍼로지 5 Medium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1D799107-19B4-E47C-28D3-8E847A11463A}"/>
                </a:ext>
              </a:extLst>
            </p:cNvPr>
            <p:cNvGrpSpPr/>
            <p:nvPr/>
          </p:nvGrpSpPr>
          <p:grpSpPr>
            <a:xfrm>
              <a:off x="978419" y="6706948"/>
              <a:ext cx="10324124" cy="54000"/>
              <a:chOff x="934652" y="6302855"/>
              <a:chExt cx="10324124" cy="54000"/>
            </a:xfrm>
          </p:grpSpPr>
          <p:sp>
            <p:nvSpPr>
              <p:cNvPr id="13" name="다이아몬드 12">
                <a:extLst>
                  <a:ext uri="{FF2B5EF4-FFF2-40B4-BE49-F238E27FC236}">
                    <a16:creationId xmlns:a16="http://schemas.microsoft.com/office/drawing/2014/main" id="{7A8A9D3B-E9A1-40AE-B0F3-6471355A7F9F}"/>
                  </a:ext>
                </a:extLst>
              </p:cNvPr>
              <p:cNvSpPr/>
              <p:nvPr/>
            </p:nvSpPr>
            <p:spPr>
              <a:xfrm>
                <a:off x="3502183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다이아몬드 21">
                <a:extLst>
                  <a:ext uri="{FF2B5EF4-FFF2-40B4-BE49-F238E27FC236}">
                    <a16:creationId xmlns:a16="http://schemas.microsoft.com/office/drawing/2014/main" id="{F94832D0-EFB4-2562-FF69-8F8834A8F5B6}"/>
                  </a:ext>
                </a:extLst>
              </p:cNvPr>
              <p:cNvSpPr/>
              <p:nvPr/>
            </p:nvSpPr>
            <p:spPr>
              <a:xfrm>
                <a:off x="934652" y="6302855"/>
                <a:ext cx="54000" cy="54000"/>
              </a:xfrm>
              <a:prstGeom prst="diamond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다이아몬드 24">
                <a:extLst>
                  <a:ext uri="{FF2B5EF4-FFF2-40B4-BE49-F238E27FC236}">
                    <a16:creationId xmlns:a16="http://schemas.microsoft.com/office/drawing/2014/main" id="{F517288D-BD06-0E03-CE1D-89AE42A4DEC7}"/>
                  </a:ext>
                </a:extLst>
              </p:cNvPr>
              <p:cNvSpPr/>
              <p:nvPr/>
            </p:nvSpPr>
            <p:spPr>
              <a:xfrm>
                <a:off x="6069714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다이아몬드 29">
                <a:extLst>
                  <a:ext uri="{FF2B5EF4-FFF2-40B4-BE49-F238E27FC236}">
                    <a16:creationId xmlns:a16="http://schemas.microsoft.com/office/drawing/2014/main" id="{9159B773-42BA-3473-8013-98DBB54750A1}"/>
                  </a:ext>
                </a:extLst>
              </p:cNvPr>
              <p:cNvSpPr/>
              <p:nvPr/>
            </p:nvSpPr>
            <p:spPr>
              <a:xfrm>
                <a:off x="8637245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다이아몬드 32">
                <a:extLst>
                  <a:ext uri="{FF2B5EF4-FFF2-40B4-BE49-F238E27FC236}">
                    <a16:creationId xmlns:a16="http://schemas.microsoft.com/office/drawing/2014/main" id="{DA1ECA9C-8203-68CC-BA95-CF3BEF7BC856}"/>
                  </a:ext>
                </a:extLst>
              </p:cNvPr>
              <p:cNvSpPr/>
              <p:nvPr/>
            </p:nvSpPr>
            <p:spPr>
              <a:xfrm>
                <a:off x="11204776" y="6302855"/>
                <a:ext cx="54000" cy="54000"/>
              </a:xfrm>
              <a:prstGeom prst="diamond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922AE003-E063-A4AF-0975-B51915E9A29B}"/>
              </a:ext>
            </a:extLst>
          </p:cNvPr>
          <p:cNvSpPr txBox="1"/>
          <p:nvPr/>
        </p:nvSpPr>
        <p:spPr>
          <a:xfrm>
            <a:off x="321579" y="113350"/>
            <a:ext cx="1646061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ko-KR" altLang="en-US" dirty="0">
                <a:effectLst/>
                <a:latin typeface="페이퍼로지 7 Bold" pitchFamily="2" charset="-127"/>
                <a:ea typeface="페이퍼로지 7 Bold" pitchFamily="2" charset="-127"/>
                <a:cs typeface="Pretendard Variable Black" panose="02000003000000020004" pitchFamily="2" charset="-127"/>
              </a:rPr>
              <a:t>개요</a:t>
            </a:r>
            <a:endParaRPr lang="en-US" altLang="ko-KR" dirty="0">
              <a:effectLst/>
              <a:latin typeface="페이퍼로지 7 Bold" pitchFamily="2" charset="-127"/>
              <a:ea typeface="페이퍼로지 7 Bold" pitchFamily="2" charset="-127"/>
              <a:cs typeface="Pretendard Variable Black" panose="02000003000000020004" pitchFamily="2" charset="-127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C40C53A4-B676-B44E-4CC7-C1DD2C602D54}"/>
              </a:ext>
            </a:extLst>
          </p:cNvPr>
          <p:cNvGrpSpPr/>
          <p:nvPr/>
        </p:nvGrpSpPr>
        <p:grpSpPr>
          <a:xfrm>
            <a:off x="9915658" y="155864"/>
            <a:ext cx="1976305" cy="283068"/>
            <a:chOff x="9894116" y="155864"/>
            <a:chExt cx="1976305" cy="28306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C8CF2A0-7907-B951-0E4B-3387F316614D}"/>
                </a:ext>
              </a:extLst>
            </p:cNvPr>
            <p:cNvSpPr txBox="1"/>
            <p:nvPr/>
          </p:nvSpPr>
          <p:spPr>
            <a:xfrm>
              <a:off x="9894116" y="251850"/>
              <a:ext cx="1646061" cy="138499"/>
            </a:xfrm>
            <a:prstGeom prst="rect">
              <a:avLst/>
            </a:prstGeom>
            <a:noFill/>
          </p:spPr>
          <p:txBody>
            <a:bodyPr wrap="square" tIns="0" bIns="0" rtlCol="0" anchor="ctr" anchorCtr="0">
              <a:spAutoFit/>
            </a:bodyPr>
            <a:lstStyle/>
            <a:p>
              <a:pPr algn="r"/>
              <a:r>
                <a:rPr lang="ko-KR" altLang="en-US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신규 클래스 </a:t>
              </a:r>
              <a:r>
                <a:rPr lang="en-US" altLang="ko-KR" sz="900" dirty="0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- </a:t>
              </a:r>
              <a:r>
                <a:rPr lang="ko-KR" altLang="en-US" sz="900" dirty="0" err="1">
                  <a:latin typeface="페이퍼로지 5 Medium" pitchFamily="2" charset="-127"/>
                  <a:ea typeface="페이퍼로지 5 Medium" pitchFamily="2" charset="-127"/>
                  <a:cs typeface="Pretendard Variable Medium" panose="02000003000000020004" pitchFamily="2" charset="-127"/>
                </a:rPr>
                <a:t>화령사</a:t>
              </a:r>
              <a:endParaRPr lang="en-US" altLang="ko-KR" sz="9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endParaRPr>
            </a:p>
          </p:txBody>
        </p: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3C4D7E00-2639-70CC-4037-0F20EEACDC9F}"/>
                </a:ext>
              </a:extLst>
            </p:cNvPr>
            <p:cNvGrpSpPr>
              <a:grpSpLocks/>
            </p:cNvGrpSpPr>
            <p:nvPr/>
          </p:nvGrpSpPr>
          <p:grpSpPr>
            <a:xfrm>
              <a:off x="11540182" y="155864"/>
              <a:ext cx="330239" cy="283068"/>
              <a:chOff x="1302299" y="2529509"/>
              <a:chExt cx="800080" cy="685799"/>
            </a:xfrm>
            <a:solidFill>
              <a:schemeClr val="tx1"/>
            </a:solidFill>
          </p:grpSpPr>
          <p:sp>
            <p:nvSpPr>
              <p:cNvPr id="68" name="자유형: 도형 67">
                <a:extLst>
                  <a:ext uri="{FF2B5EF4-FFF2-40B4-BE49-F238E27FC236}">
                    <a16:creationId xmlns:a16="http://schemas.microsoft.com/office/drawing/2014/main" id="{C17D91B8-2BA4-0674-A473-FED285B347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02299" y="2529509"/>
                <a:ext cx="800080" cy="417509"/>
              </a:xfrm>
              <a:custGeom>
                <a:avLst/>
                <a:gdLst>
                  <a:gd name="connsiteX0" fmla="*/ 400031 w 800080"/>
                  <a:gd name="connsiteY0" fmla="*/ 78581 h 417509"/>
                  <a:gd name="connsiteX1" fmla="*/ 400050 w 800080"/>
                  <a:gd name="connsiteY1" fmla="*/ 78581 h 417509"/>
                  <a:gd name="connsiteX2" fmla="*/ 756837 w 800080"/>
                  <a:gd name="connsiteY2" fmla="*/ 417509 h 417509"/>
                  <a:gd name="connsiteX3" fmla="*/ 800081 w 800080"/>
                  <a:gd name="connsiteY3" fmla="*/ 380552 h 417509"/>
                  <a:gd name="connsiteX4" fmla="*/ 400050 w 800080"/>
                  <a:gd name="connsiteY4" fmla="*/ 0 h 417509"/>
                  <a:gd name="connsiteX5" fmla="*/ 400031 w 800080"/>
                  <a:gd name="connsiteY5" fmla="*/ 0 h 417509"/>
                  <a:gd name="connsiteX6" fmla="*/ 0 w 800080"/>
                  <a:gd name="connsiteY6" fmla="*/ 380552 h 417509"/>
                  <a:gd name="connsiteX7" fmla="*/ 43244 w 800080"/>
                  <a:gd name="connsiteY7" fmla="*/ 417509 h 417509"/>
                  <a:gd name="connsiteX8" fmla="*/ 400031 w 800080"/>
                  <a:gd name="connsiteY8" fmla="*/ 78581 h 417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0080" h="417509">
                    <a:moveTo>
                      <a:pt x="400031" y="78581"/>
                    </a:moveTo>
                    <a:lnTo>
                      <a:pt x="400050" y="78581"/>
                    </a:lnTo>
                    <a:lnTo>
                      <a:pt x="756837" y="417509"/>
                    </a:lnTo>
                    <a:lnTo>
                      <a:pt x="800081" y="380552"/>
                    </a:lnTo>
                    <a:lnTo>
                      <a:pt x="400050" y="0"/>
                    </a:lnTo>
                    <a:lnTo>
                      <a:pt x="400031" y="0"/>
                    </a:lnTo>
                    <a:lnTo>
                      <a:pt x="0" y="380552"/>
                    </a:lnTo>
                    <a:lnTo>
                      <a:pt x="43244" y="417509"/>
                    </a:lnTo>
                    <a:lnTo>
                      <a:pt x="400031" y="785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  <p:sp>
            <p:nvSpPr>
              <p:cNvPr id="69" name="자유형: 도형 68">
                <a:extLst>
                  <a:ext uri="{FF2B5EF4-FFF2-40B4-BE49-F238E27FC236}">
                    <a16:creationId xmlns:a16="http://schemas.microsoft.com/office/drawing/2014/main" id="{33BA54A3-3DBF-681E-5B5F-D14F51B1EA1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16580" y="2660630"/>
                <a:ext cx="571499" cy="554678"/>
              </a:xfrm>
              <a:custGeom>
                <a:avLst/>
                <a:gdLst>
                  <a:gd name="connsiteX0" fmla="*/ 0 w 571499"/>
                  <a:gd name="connsiteY0" fmla="*/ 271453 h 554678"/>
                  <a:gd name="connsiteX1" fmla="*/ 0 w 571499"/>
                  <a:gd name="connsiteY1" fmla="*/ 554679 h 554678"/>
                  <a:gd name="connsiteX2" fmla="*/ 228600 w 571499"/>
                  <a:gd name="connsiteY2" fmla="*/ 554679 h 554678"/>
                  <a:gd name="connsiteX3" fmla="*/ 228600 w 571499"/>
                  <a:gd name="connsiteY3" fmla="*/ 316554 h 554678"/>
                  <a:gd name="connsiteX4" fmla="*/ 342900 w 571499"/>
                  <a:gd name="connsiteY4" fmla="*/ 316554 h 554678"/>
                  <a:gd name="connsiteX5" fmla="*/ 342900 w 571499"/>
                  <a:gd name="connsiteY5" fmla="*/ 554679 h 554678"/>
                  <a:gd name="connsiteX6" fmla="*/ 571500 w 571499"/>
                  <a:gd name="connsiteY6" fmla="*/ 554679 h 554678"/>
                  <a:gd name="connsiteX7" fmla="*/ 571500 w 571499"/>
                  <a:gd name="connsiteY7" fmla="*/ 271443 h 554678"/>
                  <a:gd name="connsiteX8" fmla="*/ 285760 w 571499"/>
                  <a:gd name="connsiteY8" fmla="*/ 0 h 554678"/>
                  <a:gd name="connsiteX9" fmla="*/ 0 w 571499"/>
                  <a:gd name="connsiteY9" fmla="*/ 271453 h 554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71499" h="554678">
                    <a:moveTo>
                      <a:pt x="0" y="271453"/>
                    </a:moveTo>
                    <a:lnTo>
                      <a:pt x="0" y="554679"/>
                    </a:lnTo>
                    <a:lnTo>
                      <a:pt x="228600" y="554679"/>
                    </a:lnTo>
                    <a:lnTo>
                      <a:pt x="228600" y="316554"/>
                    </a:lnTo>
                    <a:lnTo>
                      <a:pt x="342900" y="316554"/>
                    </a:lnTo>
                    <a:lnTo>
                      <a:pt x="342900" y="554679"/>
                    </a:lnTo>
                    <a:lnTo>
                      <a:pt x="571500" y="554679"/>
                    </a:lnTo>
                    <a:lnTo>
                      <a:pt x="571500" y="271443"/>
                    </a:lnTo>
                    <a:lnTo>
                      <a:pt x="285760" y="0"/>
                    </a:lnTo>
                    <a:lnTo>
                      <a:pt x="0" y="2714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0D0D0D"/>
                  </a:solidFill>
                </a:endParaRPr>
              </a:p>
            </p:txBody>
          </p:sp>
        </p:grp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5C27BE9-D6C5-D565-E699-EB45BD5359CF}"/>
              </a:ext>
            </a:extLst>
          </p:cNvPr>
          <p:cNvSpPr txBox="1"/>
          <p:nvPr/>
        </p:nvSpPr>
        <p:spPr>
          <a:xfrm>
            <a:off x="300038" y="584200"/>
            <a:ext cx="30283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깨달음 노드에 따라 전투 스타일이 크게 바뀌는 클래스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8180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4C3C00-604F-F418-24F0-39C9048F3D59}"/>
              </a:ext>
            </a:extLst>
          </p:cNvPr>
          <p:cNvSpPr txBox="1"/>
          <p:nvPr/>
        </p:nvSpPr>
        <p:spPr>
          <a:xfrm>
            <a:off x="-196538" y="1257412"/>
            <a:ext cx="1407148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arenBoth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그래서 어떤 전투를 하는 캐릭터야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?</a:t>
            </a: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시너지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비방향성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피아노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화령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현신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불의 정령 사슴을 소환하고 사슴 주변에 마법진이 생긴다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x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키 추가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사슴과 소환수들을 소환 해제 한 후 사슴에게 에너지를 집중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사슴은 지정한 위치에 강력한 공격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신속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자신 주변에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형성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기상술사 여우비 처럼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마법진안에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위치를 우선함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안에 있는 소환수들은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강해짐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마법진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안의 파티원에게 시너지 부여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퓨어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딜러 컨셉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방향성 공격 캐릭터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게이지 채워서 강력한 공격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사이클 딜러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영혼의 그릇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(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위대한 영혼들이 강림할 수 있는 그릇이 된다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.) /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아크패시브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진화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4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티어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노드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게이지가 두개로 증가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스탯 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특화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치명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스킬의 공격 속도는  신속 스탯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파티원의 버프에 영향을 받지 않는다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오로지 </a:t>
            </a:r>
            <a:r>
              <a:rPr lang="ko-KR" altLang="en-US" sz="1000" dirty="0" err="1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아덴의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 버프에만 영향을 받는다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강림 스킬은 기본적으로 경면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피면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상면</a:t>
            </a: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pPr marL="171450" indent="-171450">
              <a:buFontTx/>
              <a:buChar char="-"/>
            </a:pPr>
            <a:endParaRPr lang="en-US" altLang="ko-KR" sz="1000" dirty="0">
              <a:latin typeface="페이퍼로지 5 Medium" pitchFamily="2" charset="-127"/>
              <a:ea typeface="페이퍼로지 5 Medium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너무 흔해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다른 전투 스타일을 생각해보자</a:t>
            </a:r>
            <a:r>
              <a:rPr lang="en-US" altLang="ko-KR" sz="1000" dirty="0">
                <a:latin typeface="페이퍼로지 5 Medium" pitchFamily="2" charset="-127"/>
                <a:ea typeface="페이퍼로지 5 Medium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061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96A7FADE-5BE2-A330-F1DD-434AB76A5169}"/>
              </a:ext>
            </a:extLst>
          </p:cNvPr>
          <p:cNvGrpSpPr/>
          <p:nvPr/>
        </p:nvGrpSpPr>
        <p:grpSpPr>
          <a:xfrm>
            <a:off x="5334000" y="0"/>
            <a:ext cx="6858000" cy="6858000"/>
            <a:chOff x="5334000" y="0"/>
            <a:chExt cx="6858000" cy="6858000"/>
          </a:xfrm>
        </p:grpSpPr>
        <p:pic>
          <p:nvPicPr>
            <p:cNvPr id="16" name="그림 15" descr="예술, 일러스트레이션, 소설, 페인팅이(가) 표시된 사진&#10;&#10;자동 생성된 설명">
              <a:extLst>
                <a:ext uri="{FF2B5EF4-FFF2-40B4-BE49-F238E27FC236}">
                  <a16:creationId xmlns:a16="http://schemas.microsoft.com/office/drawing/2014/main" id="{96B1A1AB-0A3D-8307-89EA-60224EE5E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00" y="0"/>
              <a:ext cx="6858000" cy="6858000"/>
            </a:xfrm>
            <a:prstGeom prst="rect">
              <a:avLst/>
            </a:prstGeom>
          </p:spPr>
        </p:pic>
        <p:pic>
          <p:nvPicPr>
            <p:cNvPr id="12" name="그림 11" descr="만화 영화, 예술, 일러스트레이션, 소설이(가) 표시된 사진&#10;&#10;자동 생성된 설명">
              <a:extLst>
                <a:ext uri="{FF2B5EF4-FFF2-40B4-BE49-F238E27FC236}">
                  <a16:creationId xmlns:a16="http://schemas.microsoft.com/office/drawing/2014/main" id="{B13ABBF7-D784-0BED-BA82-E8A9E44412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477" t="85490"/>
            <a:stretch/>
          </p:blipFill>
          <p:spPr>
            <a:xfrm>
              <a:off x="9961580" y="5862918"/>
              <a:ext cx="2230419" cy="995082"/>
            </a:xfrm>
            <a:prstGeom prst="rect">
              <a:avLst/>
            </a:prstGeom>
          </p:spPr>
        </p:pic>
      </p:grpSp>
      <p:pic>
        <p:nvPicPr>
          <p:cNvPr id="19" name="그림 18" descr="블랙, 어둠이(가) 표시된 사진&#10;&#10;자동 생성된 설명">
            <a:extLst>
              <a:ext uri="{FF2B5EF4-FFF2-40B4-BE49-F238E27FC236}">
                <a16:creationId xmlns:a16="http://schemas.microsoft.com/office/drawing/2014/main" id="{02B4F013-404C-7977-155E-1A3E94777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51" y="2761831"/>
            <a:ext cx="1763870" cy="17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24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만화 영화, 인형, 의류, 장난감이(가) 표시된 사진&#10;&#10;자동 생성된 설명">
            <a:extLst>
              <a:ext uri="{FF2B5EF4-FFF2-40B4-BE49-F238E27FC236}">
                <a16:creationId xmlns:a16="http://schemas.microsoft.com/office/drawing/2014/main" id="{3BDB0E18-67D5-E0E1-F5DD-A8269C593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95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576</Words>
  <Application>Microsoft Office PowerPoint</Application>
  <PresentationFormat>와이드스크린</PresentationFormat>
  <Paragraphs>146</Paragraphs>
  <Slides>14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맑은 고딕</vt:lpstr>
      <vt:lpstr>빛의 계승자 Bold</vt:lpstr>
      <vt:lpstr>페이퍼로지 5 Medium</vt:lpstr>
      <vt:lpstr>페이퍼로지 6 SemiBold</vt:lpstr>
      <vt:lpstr>페이퍼로지 7 Bold</vt:lpstr>
      <vt:lpstr>페이퍼로지 9 Black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6</cp:revision>
  <dcterms:created xsi:type="dcterms:W3CDTF">2024-11-19T19:33:02Z</dcterms:created>
  <dcterms:modified xsi:type="dcterms:W3CDTF">2024-11-23T11:59:09Z</dcterms:modified>
</cp:coreProperties>
</file>

<file path=docProps/thumbnail.jpeg>
</file>